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93" r:id="rId2"/>
    <p:sldId id="259" r:id="rId3"/>
    <p:sldId id="294" r:id="rId4"/>
    <p:sldId id="321" r:id="rId5"/>
    <p:sldId id="329" r:id="rId6"/>
    <p:sldId id="322" r:id="rId7"/>
    <p:sldId id="330" r:id="rId8"/>
    <p:sldId id="355" r:id="rId9"/>
    <p:sldId id="356" r:id="rId10"/>
    <p:sldId id="323" r:id="rId11"/>
    <p:sldId id="335" r:id="rId12"/>
    <p:sldId id="336" r:id="rId13"/>
    <p:sldId id="341" r:id="rId14"/>
    <p:sldId id="342" r:id="rId15"/>
    <p:sldId id="343" r:id="rId16"/>
    <p:sldId id="344" r:id="rId17"/>
    <p:sldId id="345" r:id="rId18"/>
    <p:sldId id="346" r:id="rId19"/>
    <p:sldId id="347" r:id="rId20"/>
    <p:sldId id="348" r:id="rId21"/>
    <p:sldId id="349" r:id="rId22"/>
    <p:sldId id="350" r:id="rId23"/>
    <p:sldId id="351" r:id="rId24"/>
    <p:sldId id="325" r:id="rId25"/>
    <p:sldId id="337" r:id="rId26"/>
    <p:sldId id="338" r:id="rId27"/>
    <p:sldId id="339" r:id="rId28"/>
    <p:sldId id="340" r:id="rId29"/>
    <p:sldId id="326" r:id="rId30"/>
    <p:sldId id="354" r:id="rId31"/>
    <p:sldId id="327" r:id="rId32"/>
    <p:sldId id="328" r:id="rId33"/>
    <p:sldId id="331" r:id="rId34"/>
    <p:sldId id="334" r:id="rId35"/>
    <p:sldId id="332" r:id="rId36"/>
    <p:sldId id="297" r:id="rId37"/>
  </p:sldIdLst>
  <p:sldSz cx="9144000" cy="6858000" type="screen4x3"/>
  <p:notesSz cx="6858000" cy="9144000"/>
  <p:embeddedFontLst>
    <p:embeddedFont>
      <p:font typeface="Calibri Light" panose="020F0302020204030204" pitchFamily="34" charset="0"/>
      <p:regular r:id="rId40"/>
      <p:italic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맑은 고딕" panose="020B0503020000020004" pitchFamily="50" charset="-127"/>
      <p:regular r:id="rId46"/>
      <p:bold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484"/>
    <a:srgbClr val="FFFFFF"/>
    <a:srgbClr val="FF7E36"/>
    <a:srgbClr val="FFB286"/>
    <a:srgbClr val="FFE9AD"/>
    <a:srgbClr val="FEA482"/>
    <a:srgbClr val="F3A5A5"/>
    <a:srgbClr val="1A274A"/>
    <a:srgbClr val="EA5C5B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31" autoAdjust="0"/>
    <p:restoredTop sz="94767" autoAdjust="0"/>
  </p:normalViewPr>
  <p:slideViewPr>
    <p:cSldViewPr>
      <p:cViewPr varScale="1">
        <p:scale>
          <a:sx n="109" d="100"/>
          <a:sy n="109" d="100"/>
        </p:scale>
        <p:origin x="1020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385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2023-07-19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2023-07-19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2637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893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723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925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038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247920" y="404664"/>
            <a:ext cx="6415913" cy="15853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FEA482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2023-07-19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23728" y="183820"/>
            <a:ext cx="6653084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EA5C5B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2023-07-19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187624" y="1427634"/>
            <a:ext cx="7610437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1187624" y="1427634"/>
            <a:ext cx="7610437" cy="4881686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2123728" y="183820"/>
            <a:ext cx="6653084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EA5C5B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2023-07-19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2469367" y="2060848"/>
            <a:ext cx="5069363" cy="237626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FFA484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2023-07-19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39552" y="552692"/>
            <a:ext cx="5832648" cy="1585337"/>
          </a:xfrm>
        </p:spPr>
        <p:txBody>
          <a:bodyPr/>
          <a:lstStyle/>
          <a:p>
            <a:r>
              <a:rPr lang="ko-KR" altLang="en-US" b="1" dirty="0" smtClean="0"/>
              <a:t>당근 마켓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b="1" dirty="0" err="1" smtClean="0">
                <a:solidFill>
                  <a:srgbClr val="FFE9AD"/>
                </a:solidFill>
              </a:rPr>
              <a:t>리뉴얼</a:t>
            </a:r>
            <a:endParaRPr lang="ko-KR" altLang="en-US" b="1" dirty="0">
              <a:solidFill>
                <a:srgbClr val="FFE9AD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543889" y="2226930"/>
            <a:ext cx="382397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dirty="0" smtClean="0">
                <a:solidFill>
                  <a:schemeClr val="bg1">
                    <a:lumMod val="7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홈페이지 </a:t>
            </a:r>
            <a:r>
              <a:rPr kumimoji="1" lang="ko-KR" altLang="en-US" sz="1000" dirty="0" err="1" smtClean="0">
                <a:solidFill>
                  <a:schemeClr val="bg1">
                    <a:lumMod val="7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리뉴얼</a:t>
            </a:r>
            <a:r>
              <a:rPr kumimoji="1" lang="ko-KR" altLang="en-US" sz="1000" dirty="0" smtClean="0">
                <a:solidFill>
                  <a:schemeClr val="bg1">
                    <a:lumMod val="7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프로젝트</a:t>
            </a:r>
            <a:endParaRPr kumimoji="1" lang="en-US" altLang="ko-KR" sz="1000" dirty="0" smtClean="0">
              <a:solidFill>
                <a:schemeClr val="bg1">
                  <a:lumMod val="75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dirty="0" err="1" smtClean="0">
                <a:solidFill>
                  <a:schemeClr val="bg1">
                    <a:lumMod val="7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김샛별</a:t>
            </a:r>
            <a:r>
              <a:rPr kumimoji="1" lang="en-US" altLang="ko-KR" sz="1000" dirty="0" smtClean="0">
                <a:solidFill>
                  <a:schemeClr val="bg1">
                    <a:lumMod val="7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1000" dirty="0" smtClean="0">
                <a:solidFill>
                  <a:schemeClr val="bg1">
                    <a:lumMod val="7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전미래</a:t>
            </a:r>
            <a:r>
              <a:rPr kumimoji="1" lang="en-US" altLang="ko-KR" sz="1000" dirty="0" smtClean="0">
                <a:solidFill>
                  <a:schemeClr val="bg1">
                    <a:lumMod val="7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1000" dirty="0" smtClean="0">
                <a:solidFill>
                  <a:schemeClr val="bg1">
                    <a:lumMod val="7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정해주</a:t>
            </a:r>
            <a:endParaRPr kumimoji="1" lang="en-US" altLang="ko-KR" sz="1000" dirty="0">
              <a:solidFill>
                <a:schemeClr val="bg1">
                  <a:lumMod val="75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659650" y="2153310"/>
            <a:ext cx="3435396" cy="734042"/>
            <a:chOff x="466079" y="2153310"/>
            <a:chExt cx="3435396" cy="734042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1093163" y="2153310"/>
              <a:ext cx="280831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2400" b="1" dirty="0" smtClean="0">
                  <a:solidFill>
                    <a:srgbClr val="FFA484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요구사항 정의서</a:t>
              </a:r>
              <a:endParaRPr kumimoji="1" lang="en-US" altLang="ko-KR" sz="2400" b="1" dirty="0">
                <a:solidFill>
                  <a:srgbClr val="FFA484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093163" y="2614975"/>
              <a:ext cx="250202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ko-KR" altLang="en-US" sz="1100" dirty="0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요구사항 정의서</a:t>
              </a:r>
              <a:endParaRPr lang="en-US" altLang="ko-KR" sz="1100" dirty="0">
                <a:solidFill>
                  <a:schemeClr val="bg1">
                    <a:lumMod val="7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466079" y="2302577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 smtClean="0">
                  <a:solidFill>
                    <a:srgbClr val="FFA484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04</a:t>
              </a:r>
              <a:endParaRPr kumimoji="1" lang="ko-KR" altLang="ko-KR" sz="3200" b="1" dirty="0">
                <a:solidFill>
                  <a:srgbClr val="FFA484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82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276872"/>
            <a:ext cx="8928992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9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요구사항 정의서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276872"/>
            <a:ext cx="8928992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96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5240741" y="2492896"/>
            <a:ext cx="2995450" cy="1635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300" dirty="0">
                <a:solidFill>
                  <a:srgbClr val="FFA484"/>
                </a:solidFill>
                <a:ea typeface="맑은 고딕" pitchFamily="50" charset="-127"/>
                <a:cs typeface="굴림" pitchFamily="50" charset="-127"/>
              </a:rPr>
              <a:t>회원가입</a:t>
            </a:r>
            <a:endParaRPr kumimoji="1" lang="en-US" altLang="ko-KR" sz="1300" dirty="0">
              <a:solidFill>
                <a:srgbClr val="FFA484"/>
              </a:solidFill>
              <a:ea typeface="맑은 고딕" pitchFamily="50" charset="-127"/>
              <a:cs typeface="굴림" pitchFamily="50" charset="-127"/>
            </a:endParaRP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300" dirty="0">
                <a:solidFill>
                  <a:srgbClr val="FFA484"/>
                </a:solidFill>
                <a:ea typeface="맑은 고딕" pitchFamily="50" charset="-127"/>
                <a:cs typeface="굴림" pitchFamily="50" charset="-127"/>
              </a:rPr>
              <a:t>로그인</a:t>
            </a:r>
            <a:endParaRPr kumimoji="1" lang="en-US" altLang="ko-KR" sz="1300" dirty="0">
              <a:solidFill>
                <a:srgbClr val="FFA484"/>
              </a:solidFill>
              <a:ea typeface="맑은 고딕" pitchFamily="50" charset="-127"/>
              <a:cs typeface="굴림" pitchFamily="50" charset="-127"/>
            </a:endParaRP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300" dirty="0">
                <a:solidFill>
                  <a:srgbClr val="FFA484"/>
                </a:solidFill>
                <a:ea typeface="맑은 고딕" pitchFamily="50" charset="-127"/>
                <a:cs typeface="굴림" pitchFamily="50" charset="-127"/>
              </a:rPr>
              <a:t>중고 </a:t>
            </a:r>
            <a:r>
              <a:rPr kumimoji="1" lang="en-US" altLang="ko-KR" sz="1300" dirty="0">
                <a:solidFill>
                  <a:srgbClr val="FFA484"/>
                </a:solidFill>
                <a:ea typeface="맑은 고딕" pitchFamily="50" charset="-127"/>
                <a:cs typeface="굴림" pitchFamily="50" charset="-127"/>
              </a:rPr>
              <a:t>&amp; </a:t>
            </a:r>
            <a:r>
              <a:rPr kumimoji="1" lang="ko-KR" altLang="en-US" sz="1300" dirty="0">
                <a:solidFill>
                  <a:srgbClr val="FFA484"/>
                </a:solidFill>
                <a:ea typeface="맑은 고딕" pitchFamily="50" charset="-127"/>
                <a:cs typeface="굴림" pitchFamily="50" charset="-127"/>
              </a:rPr>
              <a:t>게시판</a:t>
            </a:r>
            <a:endParaRPr kumimoji="1" lang="en-US" altLang="ko-KR" sz="1300" dirty="0">
              <a:solidFill>
                <a:srgbClr val="FFA484"/>
              </a:solidFill>
              <a:ea typeface="맑은 고딕" pitchFamily="50" charset="-127"/>
              <a:cs typeface="굴림" pitchFamily="50" charset="-127"/>
            </a:endParaRPr>
          </a:p>
          <a:p>
            <a:pPr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en-US" sz="1300" dirty="0">
                <a:solidFill>
                  <a:srgbClr val="FFA484"/>
                </a:solidFill>
                <a:ea typeface="맑은 고딕" pitchFamily="50" charset="-127"/>
                <a:cs typeface="굴림" pitchFamily="50" charset="-127"/>
              </a:rPr>
              <a:t>댓글</a:t>
            </a:r>
            <a:endParaRPr kumimoji="1" lang="ko-KR" altLang="ko-KR" sz="1300" dirty="0">
              <a:solidFill>
                <a:srgbClr val="FFA484"/>
              </a:solidFill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59650" y="2153310"/>
            <a:ext cx="3435396" cy="734042"/>
            <a:chOff x="466079" y="2153310"/>
            <a:chExt cx="3435396" cy="734042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1093163" y="2153310"/>
              <a:ext cx="280831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400" b="1" dirty="0" smtClean="0">
                  <a:solidFill>
                    <a:srgbClr val="FFA484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UI </a:t>
              </a:r>
              <a:r>
                <a:rPr kumimoji="1" lang="ko-KR" altLang="en-US" sz="2400" b="1" dirty="0" smtClean="0">
                  <a:solidFill>
                    <a:srgbClr val="FFA484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설계 및 구현</a:t>
              </a:r>
              <a:endParaRPr kumimoji="1" lang="en-US" altLang="ko-KR" sz="2400" b="1" dirty="0">
                <a:solidFill>
                  <a:srgbClr val="FFA484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093163" y="2614975"/>
              <a:ext cx="250202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en-US" altLang="ko-KR" sz="1100" dirty="0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UI </a:t>
              </a:r>
              <a:r>
                <a:rPr lang="ko-KR" altLang="en-US" sz="1100" dirty="0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설계 및 구현</a:t>
              </a:r>
              <a:endParaRPr lang="en-US" altLang="ko-KR" sz="1100" dirty="0" smtClean="0">
                <a:solidFill>
                  <a:schemeClr val="bg1">
                    <a:lumMod val="7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466079" y="2302577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 smtClean="0">
                  <a:solidFill>
                    <a:srgbClr val="FFA484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05</a:t>
              </a:r>
              <a:endParaRPr kumimoji="1" lang="ko-KR" altLang="ko-KR" sz="3200" b="1" dirty="0">
                <a:solidFill>
                  <a:srgbClr val="FFA484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536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회원가입 구조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394085"/>
            <a:ext cx="3240360" cy="4627203"/>
          </a:xfrm>
          <a:prstGeom prst="rect">
            <a:avLst/>
          </a:prstGeom>
        </p:spPr>
      </p:pic>
      <p:sp>
        <p:nvSpPr>
          <p:cNvPr id="5" name="내용 개체 틀 36"/>
          <p:cNvSpPr>
            <a:spLocks noGrp="1"/>
          </p:cNvSpPr>
          <p:nvPr>
            <p:ph idx="1"/>
          </p:nvPr>
        </p:nvSpPr>
        <p:spPr>
          <a:xfrm>
            <a:off x="827584" y="6290630"/>
            <a:ext cx="3240360" cy="41335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 smtClean="0"/>
              <a:t>Sign Up</a:t>
            </a:r>
            <a:endParaRPr lang="ko-KR" altLang="en-US" dirty="0"/>
          </a:p>
        </p:txBody>
      </p:sp>
      <p:sp>
        <p:nvSpPr>
          <p:cNvPr id="6" name="내용 개체 틀 36"/>
          <p:cNvSpPr txBox="1">
            <a:spLocks/>
          </p:cNvSpPr>
          <p:nvPr/>
        </p:nvSpPr>
        <p:spPr>
          <a:xfrm>
            <a:off x="5076056" y="6290630"/>
            <a:ext cx="3240360" cy="413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views/</a:t>
            </a:r>
            <a:r>
              <a:rPr lang="en-US" altLang="ko-KR" dirty="0" err="1"/>
              <a:t>join.jsp</a:t>
            </a: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394086"/>
            <a:ext cx="3240360" cy="462720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436096" y="5445224"/>
            <a:ext cx="2304256" cy="2786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36"/>
          <p:cNvSpPr txBox="1">
            <a:spLocks/>
          </p:cNvSpPr>
          <p:nvPr/>
        </p:nvSpPr>
        <p:spPr>
          <a:xfrm>
            <a:off x="6012160" y="4950513"/>
            <a:ext cx="324036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 smtClean="0"/>
              <a:t>회원가입 페이지의  가입하기 버튼 클릭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6699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6059 0.00139 L 0.00191 7.40741E-7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25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9" grpId="0" animBg="1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회원가입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기술 상세</a:t>
            </a:r>
            <a:endParaRPr lang="ko-KR" altLang="en-US" dirty="0"/>
          </a:p>
        </p:txBody>
      </p:sp>
      <p:sp>
        <p:nvSpPr>
          <p:cNvPr id="18" name="내용 개체 틀 36"/>
          <p:cNvSpPr txBox="1">
            <a:spLocks/>
          </p:cNvSpPr>
          <p:nvPr/>
        </p:nvSpPr>
        <p:spPr>
          <a:xfrm>
            <a:off x="827584" y="1412776"/>
            <a:ext cx="3240359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/>
              <a:t>프로필 이미지 파일 등록</a:t>
            </a:r>
            <a:endParaRPr lang="en-US" altLang="ko-KR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3" y="5261194"/>
            <a:ext cx="3240360" cy="1461482"/>
          </a:xfrm>
          <a:prstGeom prst="rect">
            <a:avLst/>
          </a:prstGeom>
        </p:spPr>
      </p:pic>
      <p:sp>
        <p:nvSpPr>
          <p:cNvPr id="25" name="내용 개체 틀 36"/>
          <p:cNvSpPr txBox="1">
            <a:spLocks/>
          </p:cNvSpPr>
          <p:nvPr/>
        </p:nvSpPr>
        <p:spPr>
          <a:xfrm>
            <a:off x="5076056" y="1412776"/>
            <a:ext cx="3240359" cy="3600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smtClean="0"/>
              <a:t>정규 </a:t>
            </a:r>
            <a:r>
              <a:rPr lang="ko-KR" altLang="en-US" dirty="0"/>
              <a:t>표현식으로 특정 형태에 적합한지 검사</a:t>
            </a:r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</p:txBody>
      </p:sp>
      <p:sp>
        <p:nvSpPr>
          <p:cNvPr id="26" name="내용 개체 틀 36"/>
          <p:cNvSpPr txBox="1">
            <a:spLocks/>
          </p:cNvSpPr>
          <p:nvPr/>
        </p:nvSpPr>
        <p:spPr>
          <a:xfrm>
            <a:off x="827583" y="4434439"/>
            <a:ext cx="324036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DB</a:t>
            </a:r>
            <a:r>
              <a:rPr lang="ko-KR" altLang="en-US" dirty="0"/>
              <a:t>에 등록된 데이터 확인</a:t>
            </a:r>
            <a:endParaRPr lang="en-US" altLang="ko-KR" dirty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5" y="2860343"/>
            <a:ext cx="3240360" cy="1262673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055" y="5210543"/>
            <a:ext cx="3240360" cy="151213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84" y="2239532"/>
            <a:ext cx="3240359" cy="172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5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5" grpId="0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회원가입 수정 </a:t>
            </a:r>
            <a:r>
              <a:rPr lang="en-US" altLang="ko-KR" dirty="0"/>
              <a:t>&amp; </a:t>
            </a:r>
            <a:r>
              <a:rPr lang="ko-KR" altLang="en-US" dirty="0"/>
              <a:t>삭제</a:t>
            </a:r>
            <a:r>
              <a:rPr lang="en-US" altLang="ko-KR" dirty="0"/>
              <a:t> </a:t>
            </a:r>
            <a:r>
              <a:rPr lang="ko-KR" altLang="en-US" dirty="0"/>
              <a:t>흐름도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394086"/>
            <a:ext cx="3240360" cy="4627202"/>
          </a:xfrm>
          <a:prstGeom prst="rect">
            <a:avLst/>
          </a:prstGeom>
        </p:spPr>
      </p:pic>
      <p:sp>
        <p:nvSpPr>
          <p:cNvPr id="5" name="내용 개체 틀 36"/>
          <p:cNvSpPr>
            <a:spLocks noGrp="1"/>
          </p:cNvSpPr>
          <p:nvPr>
            <p:ph idx="1"/>
          </p:nvPr>
        </p:nvSpPr>
        <p:spPr>
          <a:xfrm>
            <a:off x="827584" y="6290630"/>
            <a:ext cx="3240360" cy="41335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 err="1"/>
              <a:t>myProfile</a:t>
            </a:r>
            <a:endParaRPr lang="ko-KR" altLang="en-US" dirty="0"/>
          </a:p>
        </p:txBody>
      </p:sp>
      <p:sp>
        <p:nvSpPr>
          <p:cNvPr id="6" name="내용 개체 틀 36"/>
          <p:cNvSpPr txBox="1">
            <a:spLocks/>
          </p:cNvSpPr>
          <p:nvPr/>
        </p:nvSpPr>
        <p:spPr>
          <a:xfrm>
            <a:off x="5076056" y="6290630"/>
            <a:ext cx="3240360" cy="413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err="1" smtClean="0"/>
              <a:t>myProfile.jsp</a:t>
            </a: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394086"/>
            <a:ext cx="3240360" cy="4896544"/>
          </a:xfrm>
          <a:prstGeom prst="rect">
            <a:avLst/>
          </a:prstGeom>
        </p:spPr>
      </p:pic>
      <p:sp>
        <p:nvSpPr>
          <p:cNvPr id="10" name="내용 개체 틀 36"/>
          <p:cNvSpPr txBox="1">
            <a:spLocks/>
          </p:cNvSpPr>
          <p:nvPr/>
        </p:nvSpPr>
        <p:spPr>
          <a:xfrm>
            <a:off x="5770600" y="5589240"/>
            <a:ext cx="324036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 smtClean="0"/>
              <a:t>가입 계정 삭제하기</a:t>
            </a:r>
            <a:endParaRPr lang="en-US" sz="12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200" y="3140968"/>
            <a:ext cx="704568" cy="39254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0312" y="5815795"/>
            <a:ext cx="741016" cy="42272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7390780" y="5854632"/>
            <a:ext cx="709612" cy="3212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367156" y="3153874"/>
            <a:ext cx="709612" cy="3212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내용 개체 틀 36"/>
          <p:cNvSpPr txBox="1">
            <a:spLocks/>
          </p:cNvSpPr>
          <p:nvPr/>
        </p:nvSpPr>
        <p:spPr>
          <a:xfrm>
            <a:off x="5770600" y="2852936"/>
            <a:ext cx="3240360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 smtClean="0"/>
              <a:t>계정 수정하기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7874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6059 0.00139 L 0.00191 7.40741E-7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25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10" grpId="0"/>
      <p:bldP spid="9" grpId="0" animBg="1"/>
      <p:bldP spid="12" grpId="0" animBg="1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412776"/>
            <a:ext cx="3240360" cy="462720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로그인 구조</a:t>
            </a:r>
            <a:endParaRPr lang="ko-KR" altLang="en-US" dirty="0"/>
          </a:p>
        </p:txBody>
      </p:sp>
      <p:sp>
        <p:nvSpPr>
          <p:cNvPr id="5" name="내용 개체 틀 36"/>
          <p:cNvSpPr>
            <a:spLocks noGrp="1"/>
          </p:cNvSpPr>
          <p:nvPr>
            <p:ph idx="1"/>
          </p:nvPr>
        </p:nvSpPr>
        <p:spPr>
          <a:xfrm>
            <a:off x="827584" y="6290630"/>
            <a:ext cx="3240360" cy="41335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 smtClean="0"/>
              <a:t>Login</a:t>
            </a:r>
            <a:endParaRPr lang="ko-KR" altLang="en-US" dirty="0"/>
          </a:p>
        </p:txBody>
      </p:sp>
      <p:sp>
        <p:nvSpPr>
          <p:cNvPr id="6" name="내용 개체 틀 36"/>
          <p:cNvSpPr txBox="1">
            <a:spLocks/>
          </p:cNvSpPr>
          <p:nvPr/>
        </p:nvSpPr>
        <p:spPr>
          <a:xfrm>
            <a:off x="5076056" y="6290630"/>
            <a:ext cx="3240360" cy="413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views/</a:t>
            </a:r>
            <a:r>
              <a:rPr lang="en-US" altLang="ko-KR" dirty="0" err="1"/>
              <a:t>login.jsp</a:t>
            </a:r>
            <a:endParaRPr lang="en-US" altLang="ko-KR" dirty="0"/>
          </a:p>
        </p:txBody>
      </p:sp>
      <p:sp>
        <p:nvSpPr>
          <p:cNvPr id="9" name="직사각형 8"/>
          <p:cNvSpPr/>
          <p:nvPr/>
        </p:nvSpPr>
        <p:spPr>
          <a:xfrm>
            <a:off x="5364088" y="4509120"/>
            <a:ext cx="259228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36"/>
          <p:cNvSpPr txBox="1">
            <a:spLocks/>
          </p:cNvSpPr>
          <p:nvPr/>
        </p:nvSpPr>
        <p:spPr>
          <a:xfrm>
            <a:off x="7146540" y="4186070"/>
            <a:ext cx="1979712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/>
              <a:t>로그인 버튼 클릭</a:t>
            </a:r>
            <a:endParaRPr lang="en-US" altLang="ko-KR" sz="12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394085"/>
            <a:ext cx="3240360" cy="462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44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6059 -0.00139 L 0.00191 2.96296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2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9" grpId="0" animBg="1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2" y="1412776"/>
            <a:ext cx="7488834" cy="494986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2" y="1412777"/>
            <a:ext cx="7488834" cy="49498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2" y="1412775"/>
            <a:ext cx="7488834" cy="494986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중고 </a:t>
            </a:r>
            <a:r>
              <a:rPr lang="en-US" altLang="ko-KR" dirty="0"/>
              <a:t>&amp; </a:t>
            </a:r>
            <a:r>
              <a:rPr lang="ko-KR" altLang="en-US" dirty="0" smtClean="0"/>
              <a:t>게시판</a:t>
            </a:r>
            <a:endParaRPr lang="ko-KR" altLang="en-US" dirty="0"/>
          </a:p>
        </p:txBody>
      </p:sp>
      <p:sp>
        <p:nvSpPr>
          <p:cNvPr id="9" name="내용 개체 틀 36"/>
          <p:cNvSpPr txBox="1">
            <a:spLocks/>
          </p:cNvSpPr>
          <p:nvPr/>
        </p:nvSpPr>
        <p:spPr>
          <a:xfrm>
            <a:off x="827584" y="1412776"/>
            <a:ext cx="4248471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err="1"/>
              <a:t>junggoMain.jsp</a:t>
            </a:r>
            <a:endParaRPr lang="en-US" altLang="ko-KR" dirty="0"/>
          </a:p>
        </p:txBody>
      </p:sp>
      <p:sp>
        <p:nvSpPr>
          <p:cNvPr id="11" name="내용 개체 틀 36"/>
          <p:cNvSpPr txBox="1">
            <a:spLocks/>
          </p:cNvSpPr>
          <p:nvPr/>
        </p:nvSpPr>
        <p:spPr>
          <a:xfrm>
            <a:off x="827584" y="6362637"/>
            <a:ext cx="7488833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 smtClean="0"/>
              <a:t>페이징</a:t>
            </a:r>
            <a:r>
              <a:rPr lang="ko-KR" altLang="en-US" dirty="0" smtClean="0"/>
              <a:t> 처리하여 게시물 리스트를 보여줌</a:t>
            </a:r>
            <a:endParaRPr lang="en-US" altLang="ko-KR" dirty="0"/>
          </a:p>
        </p:txBody>
      </p:sp>
      <p:sp>
        <p:nvSpPr>
          <p:cNvPr id="12" name="내용 개체 틀 36"/>
          <p:cNvSpPr txBox="1">
            <a:spLocks/>
          </p:cNvSpPr>
          <p:nvPr/>
        </p:nvSpPr>
        <p:spPr>
          <a:xfrm>
            <a:off x="4220345" y="3155833"/>
            <a:ext cx="4248471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err="1"/>
              <a:t>boardMain.jsp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4866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-0.19288 -0.13496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53" y="-6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85185E-6 L 0.21267 0.14305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25" y="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게시물 작성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72817"/>
            <a:ext cx="4248472" cy="3384376"/>
          </a:xfrm>
          <a:prstGeom prst="rect">
            <a:avLst/>
          </a:prstGeom>
        </p:spPr>
      </p:pic>
      <p:sp>
        <p:nvSpPr>
          <p:cNvPr id="6" name="내용 개체 틀 36"/>
          <p:cNvSpPr txBox="1">
            <a:spLocks/>
          </p:cNvSpPr>
          <p:nvPr/>
        </p:nvSpPr>
        <p:spPr>
          <a:xfrm>
            <a:off x="827584" y="1412776"/>
            <a:ext cx="4248471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err="1"/>
              <a:t>boardDetail.jsp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7323" y="1592796"/>
            <a:ext cx="1819275" cy="5905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09778" y="1700808"/>
            <a:ext cx="514350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592" y="3031578"/>
            <a:ext cx="4897824" cy="3672408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563888" y="5013176"/>
            <a:ext cx="1152128" cy="16908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아래쪽 화살표 15"/>
          <p:cNvSpPr/>
          <p:nvPr/>
        </p:nvSpPr>
        <p:spPr>
          <a:xfrm rot="1228819">
            <a:off x="5023732" y="2156289"/>
            <a:ext cx="886444" cy="666439"/>
          </a:xfrm>
          <a:prstGeom prst="downArrow">
            <a:avLst>
              <a:gd name="adj1" fmla="val 50000"/>
              <a:gd name="adj2" fmla="val 665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47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11042 0.31459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21" y="15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 animBg="1"/>
      <p:bldP spid="15" grpId="0" animBg="1"/>
      <p:bldP spid="16" grpId="0" animBg="1"/>
      <p:bldP spid="16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691680" y="404664"/>
            <a:ext cx="26642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rgbClr val="FFE9AD"/>
                </a:solidFill>
                <a:latin typeface="+mj-lt"/>
                <a:ea typeface="맑은 고딕" pitchFamily="50" charset="-127"/>
              </a:rPr>
              <a:t>CONTENTS</a:t>
            </a:r>
            <a:endParaRPr lang="ko-KR" altLang="en-US" sz="3000" b="1" dirty="0">
              <a:solidFill>
                <a:srgbClr val="FFE9AD"/>
              </a:solidFill>
              <a:latin typeface="+mj-lt"/>
              <a:ea typeface="맑은 고딕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414801" y="1268760"/>
            <a:ext cx="3614481" cy="477054"/>
            <a:chOff x="1414801" y="1268760"/>
            <a:chExt cx="3614481" cy="477054"/>
          </a:xfrm>
        </p:grpSpPr>
        <p:sp>
          <p:nvSpPr>
            <p:cNvPr id="18" name="Text Box 5"/>
            <p:cNvSpPr txBox="1">
              <a:spLocks noChangeArrowheads="1"/>
            </p:cNvSpPr>
            <p:nvPr/>
          </p:nvSpPr>
          <p:spPr bwMode="auto">
            <a:xfrm>
              <a:off x="2076532" y="1353300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1400" b="1" dirty="0" smtClean="0">
                  <a:solidFill>
                    <a:srgbClr val="FFA484"/>
                  </a:solidFill>
                  <a:latin typeface="+mj-lt"/>
                  <a:ea typeface="맑은 고딕" pitchFamily="50" charset="-127"/>
                </a:rPr>
                <a:t>기획의도</a:t>
              </a:r>
              <a:endParaRPr lang="en-US" altLang="ko-KR" sz="1400" b="1" dirty="0">
                <a:solidFill>
                  <a:srgbClr val="FFA484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20" name="TextBox 13"/>
            <p:cNvSpPr txBox="1">
              <a:spLocks noChangeArrowheads="1"/>
            </p:cNvSpPr>
            <p:nvPr/>
          </p:nvSpPr>
          <p:spPr bwMode="auto">
            <a:xfrm>
              <a:off x="1414801" y="1268760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FFE9AD"/>
                  </a:solidFill>
                  <a:latin typeface="+mj-lt"/>
                  <a:ea typeface="맑은 고딕" pitchFamily="50" charset="-127"/>
                </a:rPr>
                <a:t>01</a:t>
              </a:r>
              <a:endParaRPr lang="ko-KR" altLang="en-US" sz="2500" b="1" dirty="0">
                <a:solidFill>
                  <a:srgbClr val="FFE9AD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414801" y="1932222"/>
            <a:ext cx="3614481" cy="477054"/>
            <a:chOff x="1414801" y="1933862"/>
            <a:chExt cx="3614481" cy="477054"/>
          </a:xfrm>
        </p:grpSpPr>
        <p:sp>
          <p:nvSpPr>
            <p:cNvPr id="32" name="Text Box 5"/>
            <p:cNvSpPr txBox="1">
              <a:spLocks noChangeArrowheads="1"/>
            </p:cNvSpPr>
            <p:nvPr/>
          </p:nvSpPr>
          <p:spPr bwMode="auto">
            <a:xfrm>
              <a:off x="2076532" y="2018402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1400" b="1" dirty="0" smtClean="0">
                  <a:solidFill>
                    <a:srgbClr val="FFA484"/>
                  </a:solidFill>
                  <a:latin typeface="+mj-lt"/>
                  <a:ea typeface="맑은 고딕" pitchFamily="50" charset="-127"/>
                </a:rPr>
                <a:t>개발환경</a:t>
              </a:r>
              <a:endParaRPr lang="en-US" altLang="ko-KR" sz="1400" b="1" dirty="0">
                <a:solidFill>
                  <a:srgbClr val="FFA484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35" name="TextBox 13"/>
            <p:cNvSpPr txBox="1">
              <a:spLocks noChangeArrowheads="1"/>
            </p:cNvSpPr>
            <p:nvPr/>
          </p:nvSpPr>
          <p:spPr bwMode="auto">
            <a:xfrm>
              <a:off x="1414801" y="1933862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FFE9AD"/>
                  </a:solidFill>
                  <a:latin typeface="+mj-lt"/>
                  <a:ea typeface="맑은 고딕" pitchFamily="50" charset="-127"/>
                </a:rPr>
                <a:t>02</a:t>
              </a:r>
              <a:endParaRPr lang="ko-KR" altLang="en-US" sz="2500" b="1" dirty="0">
                <a:solidFill>
                  <a:srgbClr val="FFE9AD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1414801" y="3259146"/>
            <a:ext cx="3614481" cy="477054"/>
            <a:chOff x="1414801" y="3260238"/>
            <a:chExt cx="3614481" cy="477054"/>
          </a:xfrm>
        </p:grpSpPr>
        <p:sp>
          <p:nvSpPr>
            <p:cNvPr id="38" name="Text Box 5"/>
            <p:cNvSpPr txBox="1">
              <a:spLocks noChangeArrowheads="1"/>
            </p:cNvSpPr>
            <p:nvPr/>
          </p:nvSpPr>
          <p:spPr bwMode="auto">
            <a:xfrm>
              <a:off x="2076532" y="3344778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1400" b="1" dirty="0" smtClean="0">
                  <a:solidFill>
                    <a:srgbClr val="FFA484"/>
                  </a:solidFill>
                  <a:latin typeface="+mj-lt"/>
                  <a:ea typeface="맑은 고딕" pitchFamily="50" charset="-127"/>
                </a:rPr>
                <a:t>요구사항 정의서</a:t>
              </a:r>
              <a:endParaRPr lang="en-US" altLang="ko-KR" sz="1400" b="1" dirty="0">
                <a:solidFill>
                  <a:srgbClr val="FFA484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40" name="TextBox 13"/>
            <p:cNvSpPr txBox="1">
              <a:spLocks noChangeArrowheads="1"/>
            </p:cNvSpPr>
            <p:nvPr/>
          </p:nvSpPr>
          <p:spPr bwMode="auto">
            <a:xfrm>
              <a:off x="1414801" y="3260238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 smtClean="0">
                  <a:solidFill>
                    <a:srgbClr val="FFE9AD"/>
                  </a:solidFill>
                  <a:latin typeface="+mj-lt"/>
                  <a:ea typeface="맑은 고딕" pitchFamily="50" charset="-127"/>
                </a:rPr>
                <a:t>04</a:t>
              </a:r>
              <a:endParaRPr lang="ko-KR" altLang="en-US" sz="2500" b="1" dirty="0">
                <a:solidFill>
                  <a:srgbClr val="FFE9AD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414801" y="3922608"/>
            <a:ext cx="3614481" cy="477054"/>
            <a:chOff x="1414801" y="3923426"/>
            <a:chExt cx="3614481" cy="477054"/>
          </a:xfrm>
        </p:grpSpPr>
        <p:sp>
          <p:nvSpPr>
            <p:cNvPr id="43" name="Text Box 5"/>
            <p:cNvSpPr txBox="1">
              <a:spLocks noChangeArrowheads="1"/>
            </p:cNvSpPr>
            <p:nvPr/>
          </p:nvSpPr>
          <p:spPr bwMode="auto">
            <a:xfrm>
              <a:off x="2076532" y="4007966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 smtClean="0">
                  <a:solidFill>
                    <a:srgbClr val="FFA484"/>
                  </a:solidFill>
                  <a:latin typeface="+mj-lt"/>
                  <a:ea typeface="맑은 고딕" pitchFamily="50" charset="-127"/>
                </a:rPr>
                <a:t>UI </a:t>
              </a:r>
              <a:r>
                <a:rPr lang="ko-KR" altLang="en-US" sz="1400" b="1" dirty="0" smtClean="0">
                  <a:solidFill>
                    <a:srgbClr val="FFA484"/>
                  </a:solidFill>
                  <a:latin typeface="+mj-lt"/>
                  <a:ea typeface="맑은 고딕" pitchFamily="50" charset="-127"/>
                </a:rPr>
                <a:t>설계 및 구현</a:t>
              </a:r>
              <a:endParaRPr lang="en-US" altLang="ko-KR" sz="1400" b="1" dirty="0">
                <a:solidFill>
                  <a:srgbClr val="FFA484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45" name="TextBox 13"/>
            <p:cNvSpPr txBox="1">
              <a:spLocks noChangeArrowheads="1"/>
            </p:cNvSpPr>
            <p:nvPr/>
          </p:nvSpPr>
          <p:spPr bwMode="auto">
            <a:xfrm>
              <a:off x="1414801" y="3923426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 smtClean="0">
                  <a:solidFill>
                    <a:srgbClr val="FFE9AD"/>
                  </a:solidFill>
                  <a:latin typeface="+mj-lt"/>
                  <a:ea typeface="맑은 고딕" pitchFamily="50" charset="-127"/>
                </a:rPr>
                <a:t>05</a:t>
              </a:r>
              <a:endParaRPr lang="ko-KR" altLang="en-US" sz="2500" b="1" dirty="0">
                <a:solidFill>
                  <a:srgbClr val="FFE9AD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414801" y="4586070"/>
            <a:ext cx="3614481" cy="477054"/>
            <a:chOff x="1414801" y="4586614"/>
            <a:chExt cx="3614481" cy="477054"/>
          </a:xfrm>
        </p:grpSpPr>
        <p:sp>
          <p:nvSpPr>
            <p:cNvPr id="48" name="Text Box 5"/>
            <p:cNvSpPr txBox="1">
              <a:spLocks noChangeArrowheads="1"/>
            </p:cNvSpPr>
            <p:nvPr/>
          </p:nvSpPr>
          <p:spPr bwMode="auto">
            <a:xfrm>
              <a:off x="2076532" y="4671154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ko-KR" sz="1400" b="1" dirty="0" smtClean="0">
                  <a:solidFill>
                    <a:srgbClr val="FFA484"/>
                  </a:solidFill>
                  <a:latin typeface="+mj-lt"/>
                  <a:ea typeface="맑은 고딕" pitchFamily="50" charset="-127"/>
                </a:rPr>
                <a:t>DB </a:t>
              </a:r>
              <a:r>
                <a:rPr lang="ko-KR" altLang="en-US" sz="1400" b="1" dirty="0" smtClean="0">
                  <a:solidFill>
                    <a:srgbClr val="FFA484"/>
                  </a:solidFill>
                  <a:latin typeface="+mj-lt"/>
                  <a:ea typeface="맑은 고딕" pitchFamily="50" charset="-127"/>
                </a:rPr>
                <a:t>설계 및 구현</a:t>
              </a:r>
              <a:endParaRPr lang="en-US" altLang="ko-KR" sz="1400" b="1" dirty="0">
                <a:solidFill>
                  <a:srgbClr val="FFA484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51" name="TextBox 13"/>
            <p:cNvSpPr txBox="1">
              <a:spLocks noChangeArrowheads="1"/>
            </p:cNvSpPr>
            <p:nvPr/>
          </p:nvSpPr>
          <p:spPr bwMode="auto">
            <a:xfrm>
              <a:off x="1414801" y="4586614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 smtClean="0">
                  <a:solidFill>
                    <a:srgbClr val="FFE9AD"/>
                  </a:solidFill>
                  <a:latin typeface="+mj-lt"/>
                  <a:ea typeface="맑은 고딕" pitchFamily="50" charset="-127"/>
                </a:rPr>
                <a:t>06</a:t>
              </a:r>
              <a:endParaRPr lang="ko-KR" altLang="en-US" sz="2500" b="1" dirty="0">
                <a:solidFill>
                  <a:srgbClr val="FFE9AD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414801" y="5249532"/>
            <a:ext cx="3614481" cy="477054"/>
            <a:chOff x="1414801" y="5249802"/>
            <a:chExt cx="3614481" cy="477054"/>
          </a:xfrm>
        </p:grpSpPr>
        <p:sp>
          <p:nvSpPr>
            <p:cNvPr id="28" name="Text Box 5"/>
            <p:cNvSpPr txBox="1">
              <a:spLocks noChangeArrowheads="1"/>
            </p:cNvSpPr>
            <p:nvPr/>
          </p:nvSpPr>
          <p:spPr bwMode="auto">
            <a:xfrm>
              <a:off x="2076532" y="5334342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1400" b="1" dirty="0" smtClean="0">
                  <a:solidFill>
                    <a:srgbClr val="FFA484"/>
                  </a:solidFill>
                  <a:latin typeface="+mj-lt"/>
                  <a:ea typeface="맑은 고딕" pitchFamily="50" charset="-127"/>
                </a:rPr>
                <a:t>주요 기술 </a:t>
              </a:r>
              <a:r>
                <a:rPr lang="ko-KR" altLang="en-US" sz="1400" b="1" dirty="0" err="1" smtClean="0">
                  <a:solidFill>
                    <a:srgbClr val="FFA484"/>
                  </a:solidFill>
                  <a:latin typeface="+mj-lt"/>
                  <a:ea typeface="맑은 고딕" pitchFamily="50" charset="-127"/>
                </a:rPr>
                <a:t>상세서</a:t>
              </a:r>
              <a:endParaRPr lang="en-US" altLang="ko-KR" sz="1400" b="1" dirty="0">
                <a:solidFill>
                  <a:srgbClr val="FFA484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30" name="TextBox 13"/>
            <p:cNvSpPr txBox="1">
              <a:spLocks noChangeArrowheads="1"/>
            </p:cNvSpPr>
            <p:nvPr/>
          </p:nvSpPr>
          <p:spPr bwMode="auto">
            <a:xfrm>
              <a:off x="1414801" y="5249802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 smtClean="0">
                  <a:solidFill>
                    <a:srgbClr val="FFE9AD"/>
                  </a:solidFill>
                  <a:latin typeface="+mj-lt"/>
                  <a:ea typeface="맑은 고딕" pitchFamily="50" charset="-127"/>
                </a:rPr>
                <a:t>07</a:t>
              </a:r>
              <a:endParaRPr lang="ko-KR" altLang="en-US" sz="2500" b="1" dirty="0">
                <a:solidFill>
                  <a:srgbClr val="FFE9AD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414801" y="5912993"/>
            <a:ext cx="3614481" cy="477054"/>
            <a:chOff x="1414801" y="5912993"/>
            <a:chExt cx="3614481" cy="477054"/>
          </a:xfrm>
        </p:grpSpPr>
        <p:sp>
          <p:nvSpPr>
            <p:cNvPr id="34" name="Text Box 5"/>
            <p:cNvSpPr txBox="1">
              <a:spLocks noChangeArrowheads="1"/>
            </p:cNvSpPr>
            <p:nvPr/>
          </p:nvSpPr>
          <p:spPr bwMode="auto">
            <a:xfrm>
              <a:off x="2076532" y="5997533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1400" b="1" dirty="0" smtClean="0">
                  <a:solidFill>
                    <a:srgbClr val="FFA484"/>
                  </a:solidFill>
                  <a:latin typeface="+mj-lt"/>
                  <a:ea typeface="맑은 고딕" pitchFamily="50" charset="-127"/>
                </a:rPr>
                <a:t>개발자 테스트</a:t>
              </a:r>
              <a:endParaRPr lang="en-US" altLang="ko-KR" sz="1400" b="1" dirty="0">
                <a:solidFill>
                  <a:srgbClr val="FFA484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37" name="TextBox 13"/>
            <p:cNvSpPr txBox="1">
              <a:spLocks noChangeArrowheads="1"/>
            </p:cNvSpPr>
            <p:nvPr/>
          </p:nvSpPr>
          <p:spPr bwMode="auto">
            <a:xfrm>
              <a:off x="1414801" y="5912993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 smtClean="0">
                  <a:solidFill>
                    <a:srgbClr val="FFE9AD"/>
                  </a:solidFill>
                  <a:latin typeface="+mj-lt"/>
                  <a:ea typeface="맑은 고딕" pitchFamily="50" charset="-127"/>
                </a:rPr>
                <a:t>08</a:t>
              </a:r>
              <a:endParaRPr lang="ko-KR" altLang="en-US" sz="2500" b="1" dirty="0">
                <a:solidFill>
                  <a:srgbClr val="FFE9AD"/>
                </a:solidFill>
                <a:latin typeface="+mj-lt"/>
                <a:ea typeface="맑은 고딕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414801" y="2595684"/>
            <a:ext cx="3614481" cy="477054"/>
            <a:chOff x="1414801" y="2597050"/>
            <a:chExt cx="3614481" cy="477054"/>
          </a:xfrm>
        </p:grpSpPr>
        <p:sp>
          <p:nvSpPr>
            <p:cNvPr id="33" name="Text Box 5"/>
            <p:cNvSpPr txBox="1">
              <a:spLocks noChangeArrowheads="1"/>
            </p:cNvSpPr>
            <p:nvPr/>
          </p:nvSpPr>
          <p:spPr bwMode="auto">
            <a:xfrm>
              <a:off x="2076532" y="2681590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1400" b="1" dirty="0" smtClean="0">
                  <a:solidFill>
                    <a:srgbClr val="FFA484"/>
                  </a:solidFill>
                  <a:latin typeface="+mj-lt"/>
                  <a:ea typeface="맑은 고딕" pitchFamily="50" charset="-127"/>
                </a:rPr>
                <a:t>개발 일정</a:t>
              </a:r>
              <a:endParaRPr lang="en-US" altLang="ko-KR" sz="1400" b="1" dirty="0">
                <a:solidFill>
                  <a:srgbClr val="FFA484"/>
                </a:solidFill>
                <a:latin typeface="+mj-lt"/>
                <a:ea typeface="맑은 고딕" pitchFamily="50" charset="-127"/>
              </a:endParaRPr>
            </a:p>
          </p:txBody>
        </p:sp>
        <p:sp>
          <p:nvSpPr>
            <p:cNvPr id="36" name="TextBox 13"/>
            <p:cNvSpPr txBox="1">
              <a:spLocks noChangeArrowheads="1"/>
            </p:cNvSpPr>
            <p:nvPr/>
          </p:nvSpPr>
          <p:spPr bwMode="auto">
            <a:xfrm>
              <a:off x="1414801" y="2597050"/>
              <a:ext cx="508473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FFE9AD"/>
                  </a:solidFill>
                  <a:latin typeface="+mj-lt"/>
                  <a:ea typeface="맑은 고딕" pitchFamily="50" charset="-127"/>
                </a:rPr>
                <a:t>03</a:t>
              </a:r>
              <a:endParaRPr lang="ko-KR" altLang="en-US" sz="2500" b="1" dirty="0">
                <a:solidFill>
                  <a:srgbClr val="FFE9AD"/>
                </a:solidFill>
                <a:latin typeface="+mj-lt"/>
                <a:ea typeface="맑은 고딕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게시물 수정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72816"/>
            <a:ext cx="3240359" cy="4931170"/>
          </a:xfrm>
          <a:prstGeom prst="rect">
            <a:avLst/>
          </a:prstGeom>
        </p:spPr>
      </p:pic>
      <p:sp>
        <p:nvSpPr>
          <p:cNvPr id="6" name="내용 개체 틀 36"/>
          <p:cNvSpPr txBox="1">
            <a:spLocks/>
          </p:cNvSpPr>
          <p:nvPr/>
        </p:nvSpPr>
        <p:spPr>
          <a:xfrm>
            <a:off x="827584" y="1412776"/>
            <a:ext cx="3240359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err="1"/>
              <a:t>junggoDetail.jsp</a:t>
            </a:r>
            <a:endParaRPr lang="en-US" altLang="ko-KR" dirty="0"/>
          </a:p>
        </p:txBody>
      </p:sp>
      <p:sp>
        <p:nvSpPr>
          <p:cNvPr id="11" name="내용 개체 틀 36"/>
          <p:cNvSpPr txBox="1">
            <a:spLocks/>
          </p:cNvSpPr>
          <p:nvPr/>
        </p:nvSpPr>
        <p:spPr>
          <a:xfrm>
            <a:off x="5076056" y="6290630"/>
            <a:ext cx="3240360" cy="413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err="1"/>
              <a:t>boardDetail.jsp</a:t>
            </a:r>
            <a:endParaRPr lang="en-US" altLang="ko-KR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050" y="5840083"/>
            <a:ext cx="1885950" cy="6572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1412776"/>
            <a:ext cx="3240360" cy="487785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771800" y="5911099"/>
            <a:ext cx="720080" cy="4702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내용 개체 틀 36"/>
          <p:cNvSpPr txBox="1">
            <a:spLocks/>
          </p:cNvSpPr>
          <p:nvPr/>
        </p:nvSpPr>
        <p:spPr>
          <a:xfrm>
            <a:off x="1691680" y="5444535"/>
            <a:ext cx="4248471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dirty="0" err="1" smtClean="0"/>
              <a:t>수정버튼</a:t>
            </a:r>
            <a:r>
              <a:rPr lang="ko-KR" altLang="en-US" dirty="0" smtClean="0"/>
              <a:t> 클릭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3552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5" grpId="0" animBg="1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게시물 삭제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72816"/>
            <a:ext cx="3240359" cy="4931170"/>
          </a:xfrm>
          <a:prstGeom prst="rect">
            <a:avLst/>
          </a:prstGeom>
        </p:spPr>
      </p:pic>
      <p:sp>
        <p:nvSpPr>
          <p:cNvPr id="6" name="내용 개체 틀 36"/>
          <p:cNvSpPr txBox="1">
            <a:spLocks/>
          </p:cNvSpPr>
          <p:nvPr/>
        </p:nvSpPr>
        <p:spPr>
          <a:xfrm>
            <a:off x="827584" y="1412776"/>
            <a:ext cx="3240359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err="1"/>
              <a:t>junggoDetail.jsp</a:t>
            </a:r>
            <a:endParaRPr lang="en-US" altLang="ko-KR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050" y="5840083"/>
            <a:ext cx="1885950" cy="65722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743908" y="5933580"/>
            <a:ext cx="720080" cy="4702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7" y="4201668"/>
            <a:ext cx="3240359" cy="250231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7" y="1412776"/>
            <a:ext cx="3240359" cy="2541729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5105204" y="2852935"/>
            <a:ext cx="3211211" cy="11015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090230" y="5602416"/>
            <a:ext cx="3226186" cy="11015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089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15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게시물 조회 및 좋아요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772816"/>
            <a:ext cx="7497812" cy="4931170"/>
          </a:xfrm>
          <a:prstGeom prst="rect">
            <a:avLst/>
          </a:prstGeom>
        </p:spPr>
      </p:pic>
      <p:sp>
        <p:nvSpPr>
          <p:cNvPr id="5" name="내용 개체 틀 36"/>
          <p:cNvSpPr txBox="1">
            <a:spLocks/>
          </p:cNvSpPr>
          <p:nvPr/>
        </p:nvSpPr>
        <p:spPr>
          <a:xfrm>
            <a:off x="827584" y="1412776"/>
            <a:ext cx="7497812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err="1"/>
              <a:t>junggoDetail.jsp</a:t>
            </a:r>
            <a:endParaRPr lang="en-US" altLang="ko-KR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4785294"/>
            <a:ext cx="2997482" cy="194421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331640" y="4872607"/>
            <a:ext cx="2891740" cy="16408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43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132856"/>
            <a:ext cx="3240360" cy="352839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댓글 구조</a:t>
            </a:r>
          </a:p>
        </p:txBody>
      </p:sp>
      <p:sp>
        <p:nvSpPr>
          <p:cNvPr id="5" name="내용 개체 틀 36"/>
          <p:cNvSpPr>
            <a:spLocks noGrp="1"/>
          </p:cNvSpPr>
          <p:nvPr>
            <p:ph idx="1"/>
          </p:nvPr>
        </p:nvSpPr>
        <p:spPr>
          <a:xfrm>
            <a:off x="827584" y="6290630"/>
            <a:ext cx="3240360" cy="413356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 smtClean="0"/>
              <a:t>Comments</a:t>
            </a:r>
            <a:endParaRPr lang="ko-KR" altLang="en-US" dirty="0"/>
          </a:p>
        </p:txBody>
      </p:sp>
      <p:sp>
        <p:nvSpPr>
          <p:cNvPr id="6" name="내용 개체 틀 36"/>
          <p:cNvSpPr txBox="1">
            <a:spLocks/>
          </p:cNvSpPr>
          <p:nvPr/>
        </p:nvSpPr>
        <p:spPr>
          <a:xfrm>
            <a:off x="5076056" y="6290630"/>
            <a:ext cx="3240360" cy="413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 err="1"/>
              <a:t>junggoDetail.jsp</a:t>
            </a:r>
            <a:endParaRPr lang="en-US" altLang="ko-KR" dirty="0"/>
          </a:p>
        </p:txBody>
      </p:sp>
      <p:sp>
        <p:nvSpPr>
          <p:cNvPr id="9" name="직사각형 8"/>
          <p:cNvSpPr/>
          <p:nvPr/>
        </p:nvSpPr>
        <p:spPr>
          <a:xfrm>
            <a:off x="5076056" y="4653136"/>
            <a:ext cx="3240360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36"/>
          <p:cNvSpPr txBox="1">
            <a:spLocks/>
          </p:cNvSpPr>
          <p:nvPr/>
        </p:nvSpPr>
        <p:spPr>
          <a:xfrm>
            <a:off x="7146540" y="4330086"/>
            <a:ext cx="1979712" cy="360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1600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 dirty="0" smtClean="0"/>
              <a:t>댓글</a:t>
            </a:r>
            <a:r>
              <a:rPr lang="en-US" altLang="ko-KR" sz="1200" dirty="0" smtClean="0"/>
              <a:t>/</a:t>
            </a:r>
            <a:r>
              <a:rPr lang="ko-KR" altLang="en-US" sz="1200" dirty="0" err="1" smtClean="0"/>
              <a:t>대댓글</a:t>
            </a:r>
            <a:r>
              <a:rPr lang="ko-KR" altLang="en-US" sz="1200" dirty="0" smtClean="0"/>
              <a:t> 작성</a:t>
            </a:r>
            <a:endParaRPr lang="en-US" altLang="ko-KR" sz="12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132856"/>
            <a:ext cx="3240360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6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6059 -0.00139 L 0.00191 2.96296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12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9" grpId="0" animBg="1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5240740" y="2492896"/>
            <a:ext cx="3507723" cy="1692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ko-KR" sz="1300" dirty="0">
                <a:solidFill>
                  <a:srgbClr val="FFA484"/>
                </a:solidFill>
                <a:latin typeface="+mj-lt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300" dirty="0" smtClean="0">
                <a:solidFill>
                  <a:srgbClr val="FFA484"/>
                </a:solidFill>
                <a:latin typeface="+mj-lt"/>
                <a:ea typeface="맑은 고딕" pitchFamily="50" charset="-127"/>
                <a:cs typeface="굴림" pitchFamily="50" charset="-127"/>
              </a:rPr>
              <a:t>DB </a:t>
            </a:r>
            <a:r>
              <a:rPr kumimoji="1" lang="ko-KR" altLang="en-US" sz="1300" dirty="0" smtClean="0">
                <a:solidFill>
                  <a:srgbClr val="FFA484"/>
                </a:solidFill>
                <a:latin typeface="+mj-lt"/>
                <a:ea typeface="맑은 고딕" pitchFamily="50" charset="-127"/>
                <a:cs typeface="굴림" pitchFamily="50" charset="-127"/>
              </a:rPr>
              <a:t>설계</a:t>
            </a:r>
            <a:r>
              <a:rPr kumimoji="1" lang="en-US" altLang="ko-KR" sz="1300" dirty="0" smtClean="0">
                <a:solidFill>
                  <a:srgbClr val="FFA484"/>
                </a:solidFill>
                <a:latin typeface="+mj-lt"/>
                <a:ea typeface="맑은 고딕" pitchFamily="50" charset="-127"/>
                <a:cs typeface="굴림" pitchFamily="50" charset="-127"/>
              </a:rPr>
              <a:t>/ </a:t>
            </a:r>
            <a:r>
              <a:rPr kumimoji="1" lang="ko-KR" altLang="en-US" sz="1300" dirty="0" smtClean="0">
                <a:solidFill>
                  <a:srgbClr val="FFA484"/>
                </a:solidFill>
                <a:latin typeface="+mj-lt"/>
                <a:ea typeface="맑은 고딕" pitchFamily="50" charset="-127"/>
                <a:cs typeface="굴림" pitchFamily="50" charset="-127"/>
              </a:rPr>
              <a:t>구현 </a:t>
            </a:r>
            <a:r>
              <a:rPr kumimoji="1" lang="en-US" altLang="ko-KR" sz="1300" dirty="0" smtClean="0">
                <a:solidFill>
                  <a:srgbClr val="FFA484"/>
                </a:solidFill>
                <a:latin typeface="+mj-lt"/>
                <a:ea typeface="맑은 고딕" pitchFamily="50" charset="-127"/>
                <a:cs typeface="굴림" pitchFamily="50" charset="-127"/>
              </a:rPr>
              <a:t>ERD</a:t>
            </a:r>
            <a:endParaRPr kumimoji="1" lang="en-US" altLang="ko-KR" sz="1300" dirty="0">
              <a:solidFill>
                <a:srgbClr val="FFA484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300" dirty="0">
                <a:solidFill>
                  <a:srgbClr val="FFA484"/>
                </a:solidFill>
                <a:latin typeface="+mj-lt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300" dirty="0" smtClean="0">
                <a:solidFill>
                  <a:srgbClr val="FFA484"/>
                </a:solidFill>
                <a:latin typeface="+mj-lt"/>
                <a:ea typeface="맑은 고딕" pitchFamily="50" charset="-127"/>
                <a:cs typeface="굴림" pitchFamily="50" charset="-127"/>
              </a:rPr>
              <a:t>DB </a:t>
            </a:r>
            <a:r>
              <a:rPr kumimoji="1" lang="ko-KR" altLang="en-US" sz="1300" dirty="0" smtClean="0">
                <a:solidFill>
                  <a:srgbClr val="FFA484"/>
                </a:solidFill>
                <a:latin typeface="+mj-lt"/>
                <a:ea typeface="맑은 고딕" pitchFamily="50" charset="-127"/>
                <a:cs typeface="굴림" pitchFamily="50" charset="-127"/>
              </a:rPr>
              <a:t>테이블 명세서</a:t>
            </a:r>
            <a:r>
              <a:rPr kumimoji="1" lang="en-US" altLang="ko-KR" sz="1300" dirty="0" smtClean="0">
                <a:solidFill>
                  <a:srgbClr val="FFA484"/>
                </a:solidFill>
                <a:latin typeface="+mj-lt"/>
                <a:ea typeface="맑은 고딕" pitchFamily="50" charset="-127"/>
                <a:cs typeface="굴림" pitchFamily="50" charset="-127"/>
              </a:rPr>
              <a:t>(</a:t>
            </a:r>
            <a:r>
              <a:rPr kumimoji="1" lang="ko-KR" altLang="en-US" sz="1300" dirty="0" smtClean="0">
                <a:solidFill>
                  <a:srgbClr val="FFA484"/>
                </a:solidFill>
                <a:latin typeface="+mj-lt"/>
                <a:ea typeface="맑은 고딕" pitchFamily="50" charset="-127"/>
                <a:cs typeface="굴림" pitchFamily="50" charset="-127"/>
              </a:rPr>
              <a:t>회원</a:t>
            </a:r>
            <a:r>
              <a:rPr kumimoji="1" lang="en-US" altLang="ko-KR" sz="1300" dirty="0" smtClean="0">
                <a:solidFill>
                  <a:srgbClr val="FFA484"/>
                </a:solidFill>
                <a:latin typeface="+mj-lt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1300" dirty="0" smtClean="0">
                <a:solidFill>
                  <a:srgbClr val="FFA484"/>
                </a:solidFill>
                <a:latin typeface="+mj-lt"/>
                <a:ea typeface="맑은 고딕" pitchFamily="50" charset="-127"/>
                <a:cs typeface="굴림" pitchFamily="50" charset="-127"/>
              </a:rPr>
              <a:t>게시판</a:t>
            </a:r>
            <a:r>
              <a:rPr kumimoji="1" lang="en-US" altLang="ko-KR" sz="1300" dirty="0" smtClean="0">
                <a:solidFill>
                  <a:srgbClr val="FFA484"/>
                </a:solidFill>
                <a:latin typeface="+mj-lt"/>
                <a:ea typeface="맑은 고딕" pitchFamily="50" charset="-127"/>
                <a:cs typeface="굴림" pitchFamily="50" charset="-127"/>
              </a:rPr>
              <a:t>)</a:t>
            </a:r>
            <a:endParaRPr kumimoji="1" lang="en-US" altLang="ko-KR" sz="1300" dirty="0">
              <a:solidFill>
                <a:srgbClr val="FFA484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300" dirty="0" smtClean="0">
                <a:solidFill>
                  <a:srgbClr val="FFA484"/>
                </a:solidFill>
                <a:latin typeface="+mj-lt"/>
                <a:ea typeface="맑은 고딕" pitchFamily="50" charset="-127"/>
                <a:cs typeface="굴림" pitchFamily="50" charset="-127"/>
              </a:rPr>
              <a:t>DB</a:t>
            </a:r>
            <a:r>
              <a:rPr kumimoji="1" lang="ko-KR" altLang="en-US" sz="1300" dirty="0" smtClean="0">
                <a:solidFill>
                  <a:srgbClr val="FFA484"/>
                </a:solidFill>
                <a:latin typeface="+mj-lt"/>
                <a:ea typeface="맑은 고딕" pitchFamily="50" charset="-127"/>
                <a:cs typeface="굴림" pitchFamily="50" charset="-127"/>
              </a:rPr>
              <a:t>테이블 명세서</a:t>
            </a:r>
            <a:r>
              <a:rPr kumimoji="1" lang="en-US" altLang="ko-KR" sz="1300" dirty="0" smtClean="0">
                <a:solidFill>
                  <a:srgbClr val="FFA484"/>
                </a:solidFill>
                <a:latin typeface="+mj-lt"/>
                <a:ea typeface="맑은 고딕" pitchFamily="50" charset="-127"/>
                <a:cs typeface="굴림" pitchFamily="50" charset="-127"/>
              </a:rPr>
              <a:t>(</a:t>
            </a:r>
            <a:r>
              <a:rPr kumimoji="1" lang="ko-KR" altLang="en-US" sz="1300" dirty="0" err="1" smtClean="0">
                <a:solidFill>
                  <a:srgbClr val="FFA484"/>
                </a:solidFill>
                <a:latin typeface="+mj-lt"/>
                <a:ea typeface="맑은 고딕" pitchFamily="50" charset="-127"/>
                <a:cs typeface="굴림" pitchFamily="50" charset="-127"/>
              </a:rPr>
              <a:t>중고상품</a:t>
            </a:r>
            <a:r>
              <a:rPr kumimoji="1" lang="en-US" altLang="ko-KR" sz="1300" dirty="0" smtClean="0">
                <a:solidFill>
                  <a:srgbClr val="FFA484"/>
                </a:solidFill>
                <a:latin typeface="+mj-lt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1300" dirty="0" smtClean="0">
                <a:solidFill>
                  <a:srgbClr val="FFA484"/>
                </a:solidFill>
                <a:latin typeface="+mj-lt"/>
                <a:ea typeface="맑은 고딕" pitchFamily="50" charset="-127"/>
                <a:cs typeface="굴림" pitchFamily="50" charset="-127"/>
              </a:rPr>
              <a:t>좋아요</a:t>
            </a:r>
            <a:r>
              <a:rPr kumimoji="1" lang="en-US" altLang="ko-KR" sz="1300" dirty="0" smtClean="0">
                <a:solidFill>
                  <a:srgbClr val="FFA484"/>
                </a:solidFill>
                <a:latin typeface="+mj-lt"/>
                <a:ea typeface="맑은 고딕" pitchFamily="50" charset="-127"/>
                <a:cs typeface="굴림" pitchFamily="50" charset="-127"/>
              </a:rPr>
              <a:t>/</a:t>
            </a:r>
            <a:r>
              <a:rPr kumimoji="1" lang="ko-KR" altLang="en-US" sz="1300" dirty="0" smtClean="0">
                <a:solidFill>
                  <a:srgbClr val="FFA484"/>
                </a:solidFill>
                <a:latin typeface="+mj-lt"/>
                <a:ea typeface="맑은 고딕" pitchFamily="50" charset="-127"/>
                <a:cs typeface="굴림" pitchFamily="50" charset="-127"/>
              </a:rPr>
              <a:t>찜</a:t>
            </a:r>
            <a:r>
              <a:rPr kumimoji="1" lang="en-US" altLang="ko-KR" sz="1300" dirty="0" smtClean="0">
                <a:solidFill>
                  <a:srgbClr val="FFA484"/>
                </a:solidFill>
                <a:latin typeface="+mj-lt"/>
                <a:ea typeface="맑은 고딕" pitchFamily="50" charset="-127"/>
                <a:cs typeface="굴림" pitchFamily="50" charset="-127"/>
              </a:rPr>
              <a:t>)</a:t>
            </a:r>
            <a:endParaRPr kumimoji="1" lang="ko-KR" altLang="ko-KR" sz="1300" dirty="0">
              <a:solidFill>
                <a:srgbClr val="FFA484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300" dirty="0">
                <a:solidFill>
                  <a:srgbClr val="FFA484"/>
                </a:solidFill>
                <a:latin typeface="+mj-lt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300" dirty="0">
                <a:solidFill>
                  <a:srgbClr val="FFA484"/>
                </a:solidFill>
                <a:ea typeface="맑은 고딕" pitchFamily="50" charset="-127"/>
                <a:cs typeface="굴림" pitchFamily="50" charset="-127"/>
              </a:rPr>
              <a:t>DB</a:t>
            </a:r>
            <a:r>
              <a:rPr kumimoji="1" lang="ko-KR" altLang="en-US" sz="1300" dirty="0">
                <a:solidFill>
                  <a:srgbClr val="FFA484"/>
                </a:solidFill>
                <a:ea typeface="맑은 고딕" pitchFamily="50" charset="-127"/>
                <a:cs typeface="굴림" pitchFamily="50" charset="-127"/>
              </a:rPr>
              <a:t>테이블 명세서</a:t>
            </a:r>
            <a:r>
              <a:rPr kumimoji="1" lang="en-US" altLang="ko-KR" sz="1300" dirty="0" smtClean="0">
                <a:solidFill>
                  <a:srgbClr val="FFA484"/>
                </a:solidFill>
                <a:ea typeface="맑은 고딕" pitchFamily="50" charset="-127"/>
                <a:cs typeface="굴림" pitchFamily="50" charset="-127"/>
              </a:rPr>
              <a:t>(</a:t>
            </a:r>
            <a:r>
              <a:rPr kumimoji="1" lang="ko-KR" altLang="en-US" sz="1300" dirty="0" smtClean="0">
                <a:solidFill>
                  <a:srgbClr val="FFA484"/>
                </a:solidFill>
                <a:ea typeface="맑은 고딕" pitchFamily="50" charset="-127"/>
                <a:cs typeface="굴림" pitchFamily="50" charset="-127"/>
              </a:rPr>
              <a:t>게시판</a:t>
            </a:r>
            <a:r>
              <a:rPr kumimoji="1" lang="en-US" altLang="ko-KR" sz="1300" dirty="0" smtClean="0">
                <a:solidFill>
                  <a:srgbClr val="FFA484"/>
                </a:solidFill>
                <a:ea typeface="맑은 고딕" pitchFamily="50" charset="-127"/>
                <a:cs typeface="굴림" pitchFamily="50" charset="-127"/>
              </a:rPr>
              <a:t>/</a:t>
            </a:r>
            <a:r>
              <a:rPr kumimoji="1" lang="ko-KR" altLang="en-US" sz="1300" dirty="0" err="1" smtClean="0">
                <a:solidFill>
                  <a:srgbClr val="FFA484"/>
                </a:solidFill>
                <a:ea typeface="맑은 고딕" pitchFamily="50" charset="-127"/>
                <a:cs typeface="굴림" pitchFamily="50" charset="-127"/>
              </a:rPr>
              <a:t>중고상품</a:t>
            </a:r>
            <a:r>
              <a:rPr kumimoji="1" lang="ko-KR" altLang="en-US" sz="1300" dirty="0" smtClean="0">
                <a:solidFill>
                  <a:srgbClr val="FFA484"/>
                </a:solidFill>
                <a:ea typeface="맑은 고딕" pitchFamily="50" charset="-127"/>
                <a:cs typeface="굴림" pitchFamily="50" charset="-127"/>
              </a:rPr>
              <a:t> 댓글</a:t>
            </a:r>
            <a:r>
              <a:rPr kumimoji="1" lang="en-US" altLang="ko-KR" sz="1300" dirty="0" smtClean="0">
                <a:solidFill>
                  <a:srgbClr val="FFA484"/>
                </a:solidFill>
                <a:ea typeface="맑은 고딕" pitchFamily="50" charset="-127"/>
                <a:cs typeface="굴림" pitchFamily="50" charset="-127"/>
              </a:rPr>
              <a:t>)</a:t>
            </a:r>
            <a:endParaRPr kumimoji="1" lang="ko-KR" altLang="ko-KR" sz="1300" dirty="0">
              <a:solidFill>
                <a:srgbClr val="FFA484"/>
              </a:solidFill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59650" y="2153310"/>
            <a:ext cx="3435396" cy="734042"/>
            <a:chOff x="466079" y="2153310"/>
            <a:chExt cx="3435396" cy="734042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1093163" y="2153310"/>
              <a:ext cx="280831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400" b="1" dirty="0" smtClean="0">
                  <a:solidFill>
                    <a:srgbClr val="FFA484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DB </a:t>
              </a:r>
              <a:r>
                <a:rPr kumimoji="1" lang="ko-KR" altLang="en-US" sz="2400" b="1" dirty="0" smtClean="0">
                  <a:solidFill>
                    <a:srgbClr val="FFA484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설계 및 구현</a:t>
              </a:r>
              <a:endParaRPr kumimoji="1" lang="en-US" altLang="ko-KR" sz="2400" b="1" dirty="0">
                <a:solidFill>
                  <a:srgbClr val="FFA484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093163" y="2614975"/>
              <a:ext cx="250202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en-US" altLang="ko-KR" sz="1100" dirty="0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ERD </a:t>
              </a:r>
              <a:r>
                <a:rPr lang="ko-KR" altLang="en-US" sz="1100" dirty="0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및 테이블 명세서</a:t>
              </a:r>
              <a:endParaRPr lang="en-US" altLang="ko-KR" sz="1100" dirty="0">
                <a:solidFill>
                  <a:schemeClr val="bg1">
                    <a:lumMod val="7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466079" y="2302577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 smtClean="0">
                  <a:solidFill>
                    <a:srgbClr val="FFA484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06</a:t>
              </a:r>
              <a:endParaRPr kumimoji="1" lang="ko-KR" altLang="ko-KR" sz="3200" b="1" dirty="0">
                <a:solidFill>
                  <a:srgbClr val="FFA484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002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DB </a:t>
            </a:r>
            <a:r>
              <a:rPr lang="ko-KR" altLang="en-US" dirty="0"/>
              <a:t>설계</a:t>
            </a:r>
            <a:r>
              <a:rPr lang="en-US" altLang="ko-KR" dirty="0"/>
              <a:t>/</a:t>
            </a:r>
            <a:r>
              <a:rPr lang="ko-KR" altLang="en-US" dirty="0"/>
              <a:t>구현 </a:t>
            </a:r>
            <a:r>
              <a:rPr lang="en-US" altLang="ko-KR" dirty="0"/>
              <a:t>ERD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755576" y="1439198"/>
            <a:ext cx="7632848" cy="5086146"/>
            <a:chOff x="971600" y="1295182"/>
            <a:chExt cx="6770839" cy="479811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/>
            <a:srcRect/>
            <a:stretch/>
          </p:blipFill>
          <p:spPr>
            <a:xfrm>
              <a:off x="971600" y="1484784"/>
              <a:ext cx="6770839" cy="4608512"/>
            </a:xfrm>
            <a:prstGeom prst="round2Diag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043608" y="3284984"/>
              <a:ext cx="9361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 smtClean="0"/>
                <a:t>게시판 댓글</a:t>
              </a:r>
              <a:endParaRPr lang="ko-KR" altLang="en-US" sz="105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465766" y="1295182"/>
              <a:ext cx="59406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 err="1" smtClean="0"/>
                <a:t>게시글</a:t>
              </a:r>
              <a:endParaRPr lang="ko-KR" altLang="en-US" sz="105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789802" y="4543236"/>
              <a:ext cx="77408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 smtClean="0"/>
                <a:t>좋아요</a:t>
              </a:r>
              <a:r>
                <a:rPr lang="en-US" altLang="ko-KR" sz="1050" b="1" dirty="0" smtClean="0"/>
                <a:t>/</a:t>
              </a:r>
              <a:r>
                <a:rPr lang="ko-KR" altLang="en-US" sz="1050" b="1" dirty="0" smtClean="0"/>
                <a:t>찜</a:t>
              </a:r>
              <a:endParaRPr lang="ko-KR" altLang="en-US" sz="105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283968" y="3284984"/>
              <a:ext cx="50405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 smtClean="0"/>
                <a:t>회원</a:t>
              </a:r>
              <a:endParaRPr lang="ko-KR" altLang="en-US" sz="1050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36096" y="4149080"/>
              <a:ext cx="7920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 smtClean="0"/>
                <a:t>상품 댓글</a:t>
              </a:r>
              <a:endParaRPr lang="ko-KR" altLang="en-US" sz="105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876256" y="1313320"/>
              <a:ext cx="5040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b="1" dirty="0" smtClean="0"/>
                <a:t>상품</a:t>
              </a:r>
              <a:endParaRPr lang="ko-KR" altLang="en-US" sz="105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3876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DB </a:t>
            </a:r>
            <a:r>
              <a:rPr lang="ko-KR" altLang="en-US" dirty="0" smtClean="0"/>
              <a:t>테이블 명세서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회원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게시판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132856"/>
            <a:ext cx="8784976" cy="134477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79512" y="3861048"/>
            <a:ext cx="8784976" cy="220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2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DB </a:t>
            </a:r>
            <a:r>
              <a:rPr lang="ko-KR" altLang="en-US" dirty="0" smtClean="0"/>
              <a:t>테이블 명세서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상품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좋아요</a:t>
            </a:r>
            <a:r>
              <a:rPr lang="en-US" altLang="ko-KR" sz="2000" dirty="0" smtClean="0"/>
              <a:t>/</a:t>
            </a:r>
            <a:r>
              <a:rPr lang="ko-KR" altLang="en-US" sz="2000" dirty="0"/>
              <a:t>찜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78" y="2132856"/>
            <a:ext cx="8784976" cy="30816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5560236"/>
            <a:ext cx="8784976" cy="60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08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DB </a:t>
            </a:r>
            <a:r>
              <a:rPr lang="ko-KR" altLang="en-US" dirty="0"/>
              <a:t>테이블 </a:t>
            </a:r>
            <a:r>
              <a:rPr lang="ko-KR" altLang="en-US" dirty="0" smtClean="0"/>
              <a:t>명세서 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게시판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상품 댓글</a:t>
            </a:r>
            <a:r>
              <a:rPr lang="en-US" altLang="ko-KR" sz="2000" dirty="0" smtClean="0"/>
              <a:t>)</a:t>
            </a:r>
            <a:endParaRPr lang="ko-KR" altLang="en-US" sz="2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132856"/>
            <a:ext cx="8784976" cy="13338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3861048"/>
            <a:ext cx="8784976" cy="133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06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659650" y="2153310"/>
            <a:ext cx="3435396" cy="734042"/>
            <a:chOff x="466079" y="2153310"/>
            <a:chExt cx="3435396" cy="734042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1093163" y="2153310"/>
              <a:ext cx="280831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2400" b="1" dirty="0" smtClean="0">
                  <a:solidFill>
                    <a:srgbClr val="FFA484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주요 기술 </a:t>
              </a:r>
              <a:r>
                <a:rPr kumimoji="1" lang="ko-KR" altLang="en-US" sz="2400" b="1" dirty="0" err="1" smtClean="0">
                  <a:solidFill>
                    <a:srgbClr val="FFA484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상세서</a:t>
              </a:r>
              <a:endParaRPr kumimoji="1" lang="en-US" altLang="ko-KR" sz="2400" b="1" dirty="0">
                <a:solidFill>
                  <a:srgbClr val="FFA484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093163" y="2614975"/>
              <a:ext cx="250202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en-US" altLang="ko-KR" sz="1100" dirty="0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Architecture</a:t>
              </a:r>
              <a:endParaRPr lang="en-US" altLang="ko-KR" sz="1100" dirty="0">
                <a:solidFill>
                  <a:schemeClr val="bg1">
                    <a:lumMod val="7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466079" y="2302577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 smtClean="0">
                  <a:solidFill>
                    <a:srgbClr val="FFA484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07</a:t>
              </a:r>
              <a:endParaRPr kumimoji="1" lang="ko-KR" altLang="ko-KR" sz="3200" b="1" dirty="0">
                <a:solidFill>
                  <a:srgbClr val="FFA484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099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5240741" y="2492896"/>
            <a:ext cx="2995450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ko-KR" sz="1300" dirty="0">
                <a:solidFill>
                  <a:srgbClr val="FFA484"/>
                </a:solidFill>
                <a:latin typeface="+mj-lt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ko-KR" altLang="en-US" sz="1300" dirty="0" err="1" smtClean="0">
                <a:solidFill>
                  <a:srgbClr val="FFA484"/>
                </a:solidFill>
                <a:latin typeface="+mj-lt"/>
                <a:ea typeface="맑은 고딕" pitchFamily="50" charset="-127"/>
                <a:cs typeface="굴림" pitchFamily="50" charset="-127"/>
              </a:rPr>
              <a:t>선정배경</a:t>
            </a:r>
            <a:endParaRPr kumimoji="1" lang="en-US" altLang="ko-KR" sz="1300" dirty="0">
              <a:solidFill>
                <a:srgbClr val="FFA484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300" dirty="0">
                <a:solidFill>
                  <a:srgbClr val="FFA484"/>
                </a:solidFill>
                <a:latin typeface="+mj-lt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ko-KR" altLang="en-US" sz="1300" dirty="0" err="1" smtClean="0">
                <a:solidFill>
                  <a:srgbClr val="FFA484"/>
                </a:solidFill>
                <a:latin typeface="+mj-lt"/>
                <a:ea typeface="맑은 고딕" pitchFamily="50" charset="-127"/>
                <a:cs typeface="굴림" pitchFamily="50" charset="-127"/>
              </a:rPr>
              <a:t>당근마켓에</a:t>
            </a:r>
            <a:r>
              <a:rPr kumimoji="1" lang="ko-KR" altLang="en-US" sz="1300" dirty="0" smtClean="0">
                <a:solidFill>
                  <a:srgbClr val="FFA484"/>
                </a:solidFill>
                <a:latin typeface="+mj-lt"/>
                <a:ea typeface="맑은 고딕" pitchFamily="50" charset="-127"/>
                <a:cs typeface="굴림" pitchFamily="50" charset="-127"/>
              </a:rPr>
              <a:t> 필요한 기능</a:t>
            </a:r>
            <a:endParaRPr kumimoji="1" lang="ko-KR" altLang="ko-KR" sz="1300" dirty="0">
              <a:solidFill>
                <a:srgbClr val="FFA484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59650" y="2153310"/>
            <a:ext cx="3435396" cy="734042"/>
            <a:chOff x="466079" y="2153310"/>
            <a:chExt cx="3435396" cy="734042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1093163" y="2153310"/>
              <a:ext cx="280831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2400" b="1" dirty="0" smtClean="0">
                  <a:solidFill>
                    <a:srgbClr val="FFA484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기획의도</a:t>
              </a:r>
              <a:endParaRPr kumimoji="1" lang="en-US" altLang="ko-KR" sz="2400" b="1" dirty="0">
                <a:solidFill>
                  <a:srgbClr val="FFA484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093163" y="2614975"/>
              <a:ext cx="250202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ko-KR" altLang="en-US" sz="1100" dirty="0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당근 마켓 선정 배경과 필요한 기능</a:t>
              </a:r>
              <a:endParaRPr lang="en-US" altLang="ko-KR" sz="1100" dirty="0">
                <a:solidFill>
                  <a:schemeClr val="bg1">
                    <a:lumMod val="7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466079" y="2302577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rgbClr val="FFA484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01</a:t>
              </a:r>
              <a:endParaRPr kumimoji="1" lang="ko-KR" altLang="ko-KR" sz="3200" b="1" dirty="0">
                <a:solidFill>
                  <a:srgbClr val="FFA484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fontAlgn="base">
              <a:spcAft>
                <a:spcPct val="0"/>
              </a:spcAft>
            </a:pPr>
            <a:r>
              <a:rPr lang="ko-KR" altLang="en-US" sz="2800" dirty="0" smtClean="0"/>
              <a:t>아키텍처</a:t>
            </a:r>
            <a:endParaRPr kumimoji="1" lang="en-US" altLang="ko-KR" sz="2800" dirty="0">
              <a:solidFill>
                <a:srgbClr val="FFA484"/>
              </a:solidFill>
              <a:cs typeface="굴림" pitchFamily="50" charset="-127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6107373" y="2788582"/>
            <a:ext cx="720080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>
            <a:off x="6107373" y="3292638"/>
            <a:ext cx="720080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012160" y="2855944"/>
            <a:ext cx="91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myBatis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161496" y="3347700"/>
            <a:ext cx="611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Data</a:t>
            </a:r>
            <a:endParaRPr lang="ko-KR" altLang="en-US" dirty="0"/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2563861" y="2790220"/>
            <a:ext cx="648072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H="1">
            <a:off x="2527857" y="3294276"/>
            <a:ext cx="720080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108228" y="2348880"/>
            <a:ext cx="1559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Request(HTTP)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1867361" y="3347700"/>
            <a:ext cx="204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Response(JSON/JSP)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95536" y="4699941"/>
            <a:ext cx="13965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회원가입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로그인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게시판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댓글</a:t>
            </a:r>
            <a:endParaRPr lang="ko-KR" altLang="en-US" dirty="0"/>
          </a:p>
        </p:txBody>
      </p:sp>
      <p:sp>
        <p:nvSpPr>
          <p:cNvPr id="81" name="웃는 얼굴 80"/>
          <p:cNvSpPr/>
          <p:nvPr/>
        </p:nvSpPr>
        <p:spPr>
          <a:xfrm>
            <a:off x="567371" y="2521485"/>
            <a:ext cx="1052866" cy="1053647"/>
          </a:xfrm>
          <a:prstGeom prst="smileyFace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모서리가 둥근 직사각형 84"/>
          <p:cNvSpPr/>
          <p:nvPr/>
        </p:nvSpPr>
        <p:spPr>
          <a:xfrm>
            <a:off x="567371" y="3787588"/>
            <a:ext cx="1052866" cy="301449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Client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563888" y="4699941"/>
            <a:ext cx="26019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요청 받기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유저 요청의 </a:t>
            </a:r>
            <a:r>
              <a:rPr lang="en-US" altLang="ko-KR" dirty="0" smtClean="0"/>
              <a:t>SQL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응답 전송</a:t>
            </a:r>
            <a:endParaRPr lang="ko-KR" altLang="en-US" dirty="0"/>
          </a:p>
        </p:txBody>
      </p:sp>
      <p:grpSp>
        <p:nvGrpSpPr>
          <p:cNvPr id="93" name="그룹 92"/>
          <p:cNvGrpSpPr/>
          <p:nvPr/>
        </p:nvGrpSpPr>
        <p:grpSpPr>
          <a:xfrm>
            <a:off x="4160488" y="2517325"/>
            <a:ext cx="1408794" cy="1571712"/>
            <a:chOff x="4281623" y="2865400"/>
            <a:chExt cx="1408794" cy="1571712"/>
          </a:xfrm>
        </p:grpSpPr>
        <p:grpSp>
          <p:nvGrpSpPr>
            <p:cNvPr id="80" name="그룹 79"/>
            <p:cNvGrpSpPr/>
            <p:nvPr/>
          </p:nvGrpSpPr>
          <p:grpSpPr>
            <a:xfrm>
              <a:off x="4281623" y="2865400"/>
              <a:ext cx="1408794" cy="1061967"/>
              <a:chOff x="5148064" y="1269453"/>
              <a:chExt cx="1408794" cy="1061967"/>
            </a:xfrm>
          </p:grpSpPr>
          <p:grpSp>
            <p:nvGrpSpPr>
              <p:cNvPr id="68" name="그룹 67"/>
              <p:cNvGrpSpPr/>
              <p:nvPr/>
            </p:nvGrpSpPr>
            <p:grpSpPr>
              <a:xfrm>
                <a:off x="5148064" y="1269453"/>
                <a:ext cx="1408794" cy="288032"/>
                <a:chOff x="7225565" y="2132856"/>
                <a:chExt cx="1408794" cy="288032"/>
              </a:xfrm>
            </p:grpSpPr>
            <p:sp>
              <p:nvSpPr>
                <p:cNvPr id="69" name="직사각형 68"/>
                <p:cNvSpPr/>
                <p:nvPr/>
              </p:nvSpPr>
              <p:spPr>
                <a:xfrm>
                  <a:off x="7225565" y="2132856"/>
                  <a:ext cx="1408794" cy="28803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0" name="직사각형 69"/>
                <p:cNvSpPr/>
                <p:nvPr/>
              </p:nvSpPr>
              <p:spPr>
                <a:xfrm>
                  <a:off x="8028384" y="2132856"/>
                  <a:ext cx="605975" cy="288031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1" name="타원 70"/>
                <p:cNvSpPr/>
                <p:nvPr/>
              </p:nvSpPr>
              <p:spPr>
                <a:xfrm>
                  <a:off x="8346327" y="2132856"/>
                  <a:ext cx="288032" cy="28803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2" name="그룹 71"/>
              <p:cNvGrpSpPr/>
              <p:nvPr/>
            </p:nvGrpSpPr>
            <p:grpSpPr>
              <a:xfrm>
                <a:off x="5148064" y="1656421"/>
                <a:ext cx="1408794" cy="288032"/>
                <a:chOff x="7225565" y="2132856"/>
                <a:chExt cx="1408794" cy="288032"/>
              </a:xfrm>
            </p:grpSpPr>
            <p:sp>
              <p:nvSpPr>
                <p:cNvPr id="73" name="직사각형 72"/>
                <p:cNvSpPr/>
                <p:nvPr/>
              </p:nvSpPr>
              <p:spPr>
                <a:xfrm>
                  <a:off x="7225565" y="2132856"/>
                  <a:ext cx="1408794" cy="28803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8028384" y="2132856"/>
                  <a:ext cx="605975" cy="288031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5" name="타원 74"/>
                <p:cNvSpPr/>
                <p:nvPr/>
              </p:nvSpPr>
              <p:spPr>
                <a:xfrm>
                  <a:off x="8346327" y="2132856"/>
                  <a:ext cx="288032" cy="28803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76" name="그룹 75"/>
              <p:cNvGrpSpPr/>
              <p:nvPr/>
            </p:nvGrpSpPr>
            <p:grpSpPr>
              <a:xfrm>
                <a:off x="5148064" y="2043388"/>
                <a:ext cx="1408794" cy="288032"/>
                <a:chOff x="7225565" y="2132856"/>
                <a:chExt cx="1408794" cy="288032"/>
              </a:xfrm>
            </p:grpSpPr>
            <p:sp>
              <p:nvSpPr>
                <p:cNvPr id="77" name="직사각형 76"/>
                <p:cNvSpPr/>
                <p:nvPr/>
              </p:nvSpPr>
              <p:spPr>
                <a:xfrm>
                  <a:off x="7225565" y="2132856"/>
                  <a:ext cx="1408794" cy="28803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8" name="직사각형 77"/>
                <p:cNvSpPr/>
                <p:nvPr/>
              </p:nvSpPr>
              <p:spPr>
                <a:xfrm>
                  <a:off x="8028384" y="2132856"/>
                  <a:ext cx="605975" cy="288031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타원 78"/>
                <p:cNvSpPr/>
                <p:nvPr/>
              </p:nvSpPr>
              <p:spPr>
                <a:xfrm>
                  <a:off x="8346327" y="2132856"/>
                  <a:ext cx="288032" cy="28803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86" name="모서리가 둥근 직사각형 85"/>
            <p:cNvSpPr/>
            <p:nvPr/>
          </p:nvSpPr>
          <p:spPr>
            <a:xfrm>
              <a:off x="4281623" y="4135663"/>
              <a:ext cx="1408794" cy="30144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</a:rPr>
                <a:t>Server - Spring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7266207" y="4699941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정보 저장</a:t>
            </a:r>
            <a:endParaRPr lang="ko-KR" altLang="en-US" dirty="0"/>
          </a:p>
        </p:txBody>
      </p:sp>
      <p:grpSp>
        <p:nvGrpSpPr>
          <p:cNvPr id="94" name="그룹 93"/>
          <p:cNvGrpSpPr/>
          <p:nvPr/>
        </p:nvGrpSpPr>
        <p:grpSpPr>
          <a:xfrm>
            <a:off x="7286528" y="2436240"/>
            <a:ext cx="1408794" cy="1652797"/>
            <a:chOff x="7266207" y="2784315"/>
            <a:chExt cx="1408794" cy="1652797"/>
          </a:xfrm>
        </p:grpSpPr>
        <p:grpSp>
          <p:nvGrpSpPr>
            <p:cNvPr id="25" name="그룹 24"/>
            <p:cNvGrpSpPr/>
            <p:nvPr/>
          </p:nvGrpSpPr>
          <p:grpSpPr>
            <a:xfrm>
              <a:off x="7286528" y="2784315"/>
              <a:ext cx="1368152" cy="1224136"/>
              <a:chOff x="5804520" y="1772816"/>
              <a:chExt cx="1368152" cy="1224136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24" name="원통 23"/>
              <p:cNvSpPr/>
              <p:nvPr/>
            </p:nvSpPr>
            <p:spPr>
              <a:xfrm>
                <a:off x="5804520" y="2492896"/>
                <a:ext cx="1368152" cy="504056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원통 22"/>
              <p:cNvSpPr/>
              <p:nvPr/>
            </p:nvSpPr>
            <p:spPr>
              <a:xfrm>
                <a:off x="5804520" y="2124472"/>
                <a:ext cx="1368152" cy="504056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bg1"/>
                    </a:solidFill>
                  </a:rPr>
                  <a:t>DB</a:t>
                </a:r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원통 21"/>
              <p:cNvSpPr/>
              <p:nvPr/>
            </p:nvSpPr>
            <p:spPr>
              <a:xfrm>
                <a:off x="5804520" y="1772816"/>
                <a:ext cx="1368152" cy="504056"/>
              </a:xfrm>
              <a:prstGeom prst="can">
                <a:avLst>
                  <a:gd name="adj" fmla="val 50000"/>
                </a:avLst>
              </a:prstGeom>
              <a:grp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7" name="모서리가 둥근 직사각형 86"/>
            <p:cNvSpPr/>
            <p:nvPr/>
          </p:nvSpPr>
          <p:spPr>
            <a:xfrm>
              <a:off x="7266207" y="4135663"/>
              <a:ext cx="1408794" cy="301449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smtClean="0">
                  <a:solidFill>
                    <a:schemeClr val="tx1"/>
                  </a:solidFill>
                </a:rPr>
                <a:t>Oracle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8977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7" grpId="1"/>
      <p:bldP spid="43" grpId="0"/>
      <p:bldP spid="44" grpId="0"/>
      <p:bldP spid="45" grpId="0"/>
      <p:bldP spid="39" grpId="0"/>
      <p:bldP spid="40" grpId="0"/>
      <p:bldP spid="4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5240741" y="2492896"/>
            <a:ext cx="2995450" cy="1692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ko-KR" sz="1300" dirty="0">
                <a:solidFill>
                  <a:srgbClr val="FFA484"/>
                </a:solidFill>
                <a:latin typeface="+mj-lt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ko-KR" altLang="en-US" sz="1300" dirty="0" smtClean="0">
                <a:solidFill>
                  <a:srgbClr val="FFA484"/>
                </a:solidFill>
                <a:latin typeface="+mj-lt"/>
                <a:ea typeface="맑은 고딕" pitchFamily="50" charset="-127"/>
                <a:cs typeface="굴림" pitchFamily="50" charset="-127"/>
              </a:rPr>
              <a:t>메인 페이지</a:t>
            </a:r>
            <a:endParaRPr kumimoji="1" lang="en-US" altLang="ko-KR" sz="1300" dirty="0">
              <a:solidFill>
                <a:srgbClr val="FFA484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300" dirty="0" smtClean="0">
                <a:solidFill>
                  <a:srgbClr val="FFA484"/>
                </a:solidFill>
                <a:latin typeface="+mj-lt"/>
                <a:ea typeface="맑은 고딕" pitchFamily="50" charset="-127"/>
                <a:cs typeface="굴림" pitchFamily="50" charset="-127"/>
              </a:rPr>
              <a:t>회원가입 페이지</a:t>
            </a:r>
            <a:endParaRPr kumimoji="1" lang="en-US" altLang="ko-KR" sz="1300" dirty="0" smtClean="0">
              <a:solidFill>
                <a:srgbClr val="FFA484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300" dirty="0" smtClean="0">
                <a:solidFill>
                  <a:srgbClr val="FFA484"/>
                </a:solidFill>
                <a:latin typeface="+mj-lt"/>
                <a:ea typeface="맑은 고딕" pitchFamily="50" charset="-127"/>
                <a:cs typeface="굴림" pitchFamily="50" charset="-127"/>
              </a:rPr>
              <a:t>로그인 페이지</a:t>
            </a:r>
            <a:endParaRPr kumimoji="1" lang="en-US" altLang="ko-KR" sz="1300" dirty="0" smtClean="0">
              <a:solidFill>
                <a:srgbClr val="FFA484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marR="0"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ko-KR" altLang="en-US" sz="1300" dirty="0" smtClean="0">
                <a:solidFill>
                  <a:srgbClr val="FFA484"/>
                </a:solidFill>
                <a:latin typeface="+mj-lt"/>
                <a:ea typeface="맑은 고딕" pitchFamily="50" charset="-127"/>
                <a:cs typeface="굴림" pitchFamily="50" charset="-127"/>
              </a:rPr>
              <a:t>중고 거래</a:t>
            </a:r>
            <a:r>
              <a:rPr kumimoji="1" lang="en-US" altLang="ko-KR" sz="1300" dirty="0" smtClean="0">
                <a:solidFill>
                  <a:srgbClr val="FFA484"/>
                </a:solidFill>
                <a:latin typeface="+mj-lt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ko-KR" altLang="en-US" sz="1300" dirty="0" smtClean="0">
                <a:solidFill>
                  <a:srgbClr val="FFA484"/>
                </a:solidFill>
                <a:latin typeface="+mj-lt"/>
                <a:ea typeface="맑은 고딕" pitchFamily="50" charset="-127"/>
                <a:cs typeface="굴림" pitchFamily="50" charset="-127"/>
              </a:rPr>
              <a:t>동네 생활 페이지</a:t>
            </a:r>
            <a:endParaRPr kumimoji="1" lang="ko-KR" altLang="ko-KR" sz="1300" dirty="0">
              <a:solidFill>
                <a:srgbClr val="FFA484"/>
              </a:solidFill>
              <a:latin typeface="+mj-lt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659650" y="2153310"/>
            <a:ext cx="3435396" cy="734042"/>
            <a:chOff x="466079" y="2153310"/>
            <a:chExt cx="3435396" cy="734042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1093163" y="2153310"/>
              <a:ext cx="280831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2400" b="1" dirty="0" smtClean="0">
                  <a:solidFill>
                    <a:srgbClr val="FFA484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개발자 테스트</a:t>
              </a:r>
              <a:endParaRPr kumimoji="1" lang="en-US" altLang="ko-KR" sz="2400" b="1" dirty="0">
                <a:solidFill>
                  <a:srgbClr val="FFA484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093163" y="2614975"/>
              <a:ext cx="250202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ko-KR" altLang="en-US" sz="1100" dirty="0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각 </a:t>
              </a:r>
              <a:r>
                <a:rPr lang="ko-KR" altLang="en-US" sz="1100" dirty="0" err="1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페이지별</a:t>
              </a:r>
              <a:r>
                <a:rPr lang="ko-KR" altLang="en-US" sz="1100" dirty="0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 개발자 테스트</a:t>
              </a:r>
              <a:endParaRPr lang="en-US" altLang="ko-KR" sz="1100" dirty="0">
                <a:solidFill>
                  <a:schemeClr val="bg1">
                    <a:lumMod val="7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466079" y="2302577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 smtClean="0">
                  <a:solidFill>
                    <a:srgbClr val="FFA484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08</a:t>
              </a:r>
              <a:endParaRPr kumimoji="1" lang="ko-KR" altLang="ko-KR" sz="3200" b="1" dirty="0">
                <a:solidFill>
                  <a:srgbClr val="FFA484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698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메인 페이지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996952"/>
            <a:ext cx="8784976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15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회원가입 페이지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79512" y="2060848"/>
            <a:ext cx="8818269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6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로그인 페이지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564904"/>
            <a:ext cx="8841961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65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중고 거래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동네 생활 페이지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132010"/>
            <a:ext cx="8784976" cy="316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9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3563888" y="2060848"/>
            <a:ext cx="5069363" cy="2376264"/>
          </a:xfrm>
        </p:spPr>
        <p:txBody>
          <a:bodyPr/>
          <a:lstStyle/>
          <a:p>
            <a:r>
              <a:rPr lang="en-US" altLang="ko-KR" dirty="0"/>
              <a:t>  THANK</a:t>
            </a:r>
            <a:br>
              <a:rPr lang="en-US" altLang="ko-KR" dirty="0"/>
            </a:br>
            <a:r>
              <a:rPr lang="en-US" altLang="ko-KR" dirty="0">
                <a:solidFill>
                  <a:srgbClr val="FFE9AD"/>
                </a:solidFill>
              </a:rPr>
              <a:t>YOU</a:t>
            </a:r>
            <a:endParaRPr lang="ko-KR" altLang="en-US" dirty="0">
              <a:solidFill>
                <a:srgbClr val="FFE9AD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987824" y="4725144"/>
            <a:ext cx="252028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 err="1" smtClean="0">
                <a:solidFill>
                  <a:schemeClr val="bg1">
                    <a:lumMod val="7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Github</a:t>
            </a:r>
            <a:r>
              <a:rPr kumimoji="1" lang="en-US" altLang="ko-KR" sz="1000" dirty="0" smtClean="0">
                <a:solidFill>
                  <a:schemeClr val="bg1">
                    <a:lumMod val="7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URL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dirty="0" err="1" smtClean="0">
                <a:solidFill>
                  <a:schemeClr val="bg1">
                    <a:lumMod val="7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김샛별</a:t>
            </a:r>
            <a:r>
              <a:rPr kumimoji="1" lang="ko-KR" altLang="en-US" sz="1000" dirty="0" smtClean="0">
                <a:solidFill>
                  <a:schemeClr val="bg1">
                    <a:lumMod val="7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000" dirty="0">
                <a:solidFill>
                  <a:schemeClr val="bg1">
                    <a:lumMod val="7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: https://github.com/dkssudghejr</a:t>
            </a:r>
            <a:endParaRPr kumimoji="1" lang="en-US" altLang="ko-KR" sz="1000" dirty="0" smtClean="0">
              <a:solidFill>
                <a:schemeClr val="bg1">
                  <a:lumMod val="75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dirty="0" smtClean="0">
                <a:solidFill>
                  <a:schemeClr val="bg1">
                    <a:lumMod val="7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전미래 </a:t>
            </a:r>
            <a:r>
              <a:rPr kumimoji="1" lang="en-US" altLang="ko-KR" sz="1000" dirty="0">
                <a:solidFill>
                  <a:schemeClr val="bg1">
                    <a:lumMod val="7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: https://github.com/mmirlea</a:t>
            </a:r>
            <a:endParaRPr kumimoji="1" lang="en-US" altLang="ko-KR" sz="1000" dirty="0" smtClean="0">
              <a:solidFill>
                <a:schemeClr val="bg1">
                  <a:lumMod val="75000"/>
                </a:schemeClr>
              </a:solidFill>
              <a:latin typeface="+mj-lt"/>
              <a:ea typeface="맑은 고딕" pitchFamily="50" charset="-127"/>
              <a:cs typeface="굴림" pitchFamily="50" charset="-127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000" dirty="0" smtClean="0">
                <a:solidFill>
                  <a:schemeClr val="bg1">
                    <a:lumMod val="7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정해주 </a:t>
            </a:r>
            <a:r>
              <a:rPr kumimoji="1" lang="en-US" altLang="ko-KR" sz="1000" dirty="0">
                <a:solidFill>
                  <a:schemeClr val="bg1">
                    <a:lumMod val="7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rPr>
              <a:t>: https://github.com/jbokchi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선정 배경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889CD7-FB78-CA86-AF13-3F55603CCC2A}"/>
              </a:ext>
            </a:extLst>
          </p:cNvPr>
          <p:cNvSpPr/>
          <p:nvPr/>
        </p:nvSpPr>
        <p:spPr>
          <a:xfrm>
            <a:off x="4572000" y="2420888"/>
            <a:ext cx="331185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FF7E36"/>
                </a:solidFill>
              </a:rPr>
              <a:t>1. </a:t>
            </a:r>
            <a:r>
              <a:rPr lang="ko-KR" altLang="en-US" sz="1600" b="1" dirty="0">
                <a:solidFill>
                  <a:srgbClr val="FF7E36"/>
                </a:solidFill>
              </a:rPr>
              <a:t>전체 쇼핑 앱 카테고리</a:t>
            </a:r>
            <a:r>
              <a:rPr lang="ko-KR" altLang="en-US" sz="1600" b="1" dirty="0" smtClean="0">
                <a:solidFill>
                  <a:srgbClr val="FF7E36"/>
                </a:solidFill>
              </a:rPr>
              <a:t> </a:t>
            </a:r>
            <a:r>
              <a:rPr lang="en-US" altLang="ko-KR" sz="1600" b="1" dirty="0">
                <a:solidFill>
                  <a:srgbClr val="FF7E36"/>
                </a:solidFill>
              </a:rPr>
              <a:t>2</a:t>
            </a:r>
            <a:r>
              <a:rPr lang="ko-KR" altLang="en-US" sz="1600" b="1" dirty="0">
                <a:solidFill>
                  <a:srgbClr val="FF7E36"/>
                </a:solidFill>
              </a:rPr>
              <a:t>위</a:t>
            </a:r>
            <a:endParaRPr lang="en-US" altLang="ko-KR" sz="1600" b="1" dirty="0">
              <a:solidFill>
                <a:srgbClr val="FF7E36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기존 플랫폼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중고나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라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에 비해 인지도가 낮았으나 현재 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1440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만 명이 이용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AA8C26D-3F77-F535-782F-5FE201B37771}"/>
              </a:ext>
            </a:extLst>
          </p:cNvPr>
          <p:cNvSpPr/>
          <p:nvPr/>
        </p:nvSpPr>
        <p:spPr>
          <a:xfrm>
            <a:off x="4589476" y="4077072"/>
            <a:ext cx="413425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FF7E36"/>
                </a:solidFill>
              </a:rPr>
              <a:t>2. </a:t>
            </a:r>
            <a:r>
              <a:rPr lang="ko-KR" altLang="en-US" sz="1600" b="1" dirty="0">
                <a:solidFill>
                  <a:srgbClr val="FF7E36"/>
                </a:solidFill>
              </a:rPr>
              <a:t>다양한 컨텐츠 제공</a:t>
            </a:r>
            <a:endParaRPr lang="en-US" altLang="ko-KR" sz="1600" b="1" dirty="0">
              <a:solidFill>
                <a:srgbClr val="FF7E36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중고거래 컨텐츠 뿐만 아니라 지역 커뮤니티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구인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·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구직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클래스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·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모임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등 다양한 지역 기반 서비스 제공</a:t>
            </a:r>
            <a:r>
              <a:rPr lang="ko-KR" altLang="en-US" sz="1200" dirty="0">
                <a:solidFill>
                  <a:prstClr val="white">
                    <a:lumMod val="75000"/>
                  </a:prstClr>
                </a:solidFill>
              </a:rPr>
              <a:t> </a:t>
            </a:r>
          </a:p>
        </p:txBody>
      </p:sp>
      <p:pic>
        <p:nvPicPr>
          <p:cNvPr id="7" name="Picture 2" descr="https://media.rocketpunch.com/images/2019/2/28/iPhone01_155133028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20888"/>
            <a:ext cx="3672408" cy="2754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당근 마켓에 필요한 기능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755576" y="2276872"/>
            <a:ext cx="2016224" cy="1872208"/>
            <a:chOff x="1333705" y="1650646"/>
            <a:chExt cx="2703409" cy="2558591"/>
          </a:xfrm>
        </p:grpSpPr>
        <p:sp>
          <p:nvSpPr>
            <p:cNvPr id="9" name="사각형: 둥근 위쪽 모서리 6">
              <a:extLst>
                <a:ext uri="{FF2B5EF4-FFF2-40B4-BE49-F238E27FC236}">
                  <a16:creationId xmlns:a16="http://schemas.microsoft.com/office/drawing/2014/main" id="{4A6024A6-9CA0-62B4-A8E0-EB4A93044C1B}"/>
                </a:ext>
              </a:extLst>
            </p:cNvPr>
            <p:cNvSpPr/>
            <p:nvPr/>
          </p:nvSpPr>
          <p:spPr>
            <a:xfrm>
              <a:off x="1333705" y="1854928"/>
              <a:ext cx="2703409" cy="2354309"/>
            </a:xfrm>
            <a:prstGeom prst="round2SameRect">
              <a:avLst>
                <a:gd name="adj1" fmla="val 2629"/>
                <a:gd name="adj2" fmla="val 1833"/>
              </a:avLst>
            </a:prstGeom>
            <a:blipFill>
              <a:blip r:embed="rId2"/>
              <a:stretch>
                <a:fillRect/>
              </a:stretch>
            </a:blip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300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ko-KR" altLang="en-US" sz="48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0" name="사각형: 둥근 위쪽 모서리 5">
              <a:extLst>
                <a:ext uri="{FF2B5EF4-FFF2-40B4-BE49-F238E27FC236}">
                  <a16:creationId xmlns:a16="http://schemas.microsoft.com/office/drawing/2014/main" id="{928A2221-DE42-EB39-B057-A2FEC384048D}"/>
                </a:ext>
              </a:extLst>
            </p:cNvPr>
            <p:cNvSpPr/>
            <p:nvPr/>
          </p:nvSpPr>
          <p:spPr>
            <a:xfrm>
              <a:off x="1333705" y="1650646"/>
              <a:ext cx="2703408" cy="331571"/>
            </a:xfrm>
            <a:prstGeom prst="round2SameRect">
              <a:avLst/>
            </a:prstGeom>
            <a:solidFill>
              <a:srgbClr val="E8D8CA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F3F12423-8347-BB08-D163-4C23F20E23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6605" y="1747008"/>
              <a:ext cx="105211" cy="138845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C5601CCB-41A8-E34C-213C-08D19A18DCC9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3770685" y="1759643"/>
              <a:ext cx="128101" cy="113574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9BC0546-C5A1-8A4C-7FDE-2864FC5C1B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004963" y="1759644"/>
              <a:ext cx="142773" cy="113573"/>
              <a:chOff x="6124" y="305"/>
              <a:chExt cx="841" cy="669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139ED037-C071-6DBE-EDAD-70D527DD5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43CF494C-78AE-770C-A669-1BB18F44C1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F014FD5-D2AF-6B1D-D34D-5E1BFA7DBF05}"/>
              </a:ext>
            </a:extLst>
          </p:cNvPr>
          <p:cNvSpPr/>
          <p:nvPr/>
        </p:nvSpPr>
        <p:spPr>
          <a:xfrm>
            <a:off x="774144" y="4365104"/>
            <a:ext cx="198016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FF7E36"/>
                </a:solidFill>
              </a:rPr>
              <a:t>로그인 </a:t>
            </a:r>
            <a:r>
              <a:rPr lang="ko-KR" altLang="en-US" sz="1400" b="1" dirty="0" smtClean="0">
                <a:solidFill>
                  <a:srgbClr val="FF7E36"/>
                </a:solidFill>
              </a:rPr>
              <a:t>페이지</a:t>
            </a:r>
            <a:endParaRPr lang="en-US" altLang="ko-KR" sz="1400" b="1" dirty="0">
              <a:solidFill>
                <a:srgbClr val="FF7E36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사용자의 개인용 관리 서비스 이용 불가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3600210" y="2276872"/>
            <a:ext cx="2017136" cy="1872208"/>
            <a:chOff x="4732908" y="1650646"/>
            <a:chExt cx="2704632" cy="2558591"/>
          </a:xfrm>
        </p:grpSpPr>
        <p:sp>
          <p:nvSpPr>
            <p:cNvPr id="18" name="사각형: 둥근 위쪽 모서리 6">
              <a:extLst>
                <a:ext uri="{FF2B5EF4-FFF2-40B4-BE49-F238E27FC236}">
                  <a16:creationId xmlns:a16="http://schemas.microsoft.com/office/drawing/2014/main" id="{46F30B70-36C2-6F90-8711-F39FCADE2B4D}"/>
                </a:ext>
              </a:extLst>
            </p:cNvPr>
            <p:cNvSpPr/>
            <p:nvPr/>
          </p:nvSpPr>
          <p:spPr>
            <a:xfrm>
              <a:off x="4734131" y="1854928"/>
              <a:ext cx="2703409" cy="2354309"/>
            </a:xfrm>
            <a:prstGeom prst="round2SameRect">
              <a:avLst>
                <a:gd name="adj1" fmla="val 2629"/>
                <a:gd name="adj2" fmla="val 1833"/>
              </a:avLst>
            </a:prstGeom>
            <a:blipFill>
              <a:blip r:embed="rId3"/>
              <a:stretch>
                <a:fillRect/>
              </a:stretch>
            </a:blip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300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ko-KR" altLang="en-US" sz="48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9" name="사각형: 둥근 위쪽 모서리 5">
              <a:extLst>
                <a:ext uri="{FF2B5EF4-FFF2-40B4-BE49-F238E27FC236}">
                  <a16:creationId xmlns:a16="http://schemas.microsoft.com/office/drawing/2014/main" id="{766EB6F5-F8B0-F89D-9358-555104CC5649}"/>
                </a:ext>
              </a:extLst>
            </p:cNvPr>
            <p:cNvSpPr/>
            <p:nvPr/>
          </p:nvSpPr>
          <p:spPr>
            <a:xfrm>
              <a:off x="4732908" y="1650646"/>
              <a:ext cx="2703408" cy="331571"/>
            </a:xfrm>
            <a:prstGeom prst="round2SameRect">
              <a:avLst/>
            </a:prstGeom>
            <a:solidFill>
              <a:srgbClr val="E8D8CA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508A6D1-B05F-1362-6366-47121109BFD4}"/>
                </a:ext>
              </a:extLst>
            </p:cNvPr>
            <p:cNvGrpSpPr/>
            <p:nvPr/>
          </p:nvGrpSpPr>
          <p:grpSpPr>
            <a:xfrm>
              <a:off x="6404166" y="1747008"/>
              <a:ext cx="893823" cy="138845"/>
              <a:chOff x="5455269" y="2543608"/>
              <a:chExt cx="893823" cy="138845"/>
            </a:xfrm>
          </p:grpSpPr>
          <p:sp>
            <p:nvSpPr>
              <p:cNvPr id="21" name="Freeform 9">
                <a:extLst>
                  <a:ext uri="{FF2B5EF4-FFF2-40B4-BE49-F238E27FC236}">
                    <a16:creationId xmlns:a16="http://schemas.microsoft.com/office/drawing/2014/main" id="{BC9BF83F-F145-1E9A-C574-E8EB04A8BD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6911" y="2543608"/>
                <a:ext cx="105211" cy="138845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6">
                <a:extLst>
                  <a:ext uri="{FF2B5EF4-FFF2-40B4-BE49-F238E27FC236}">
                    <a16:creationId xmlns:a16="http://schemas.microsoft.com/office/drawing/2014/main" id="{3220077F-4E38-8731-EBE8-52EA8A857388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6220991" y="2556243"/>
                <a:ext cx="128101" cy="113574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3" name="Group 12">
                <a:extLst>
                  <a:ext uri="{FF2B5EF4-FFF2-40B4-BE49-F238E27FC236}">
                    <a16:creationId xmlns:a16="http://schemas.microsoft.com/office/drawing/2014/main" id="{87BA88C3-EBCD-09B5-E2B6-8C57D1610CB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455269" y="2556244"/>
                <a:ext cx="142773" cy="113573"/>
                <a:chOff x="6124" y="305"/>
                <a:chExt cx="841" cy="669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24" name="Freeform 13">
                  <a:extLst>
                    <a:ext uri="{FF2B5EF4-FFF2-40B4-BE49-F238E27FC236}">
                      <a16:creationId xmlns:a16="http://schemas.microsoft.com/office/drawing/2014/main" id="{D9F5D611-A9FE-1D0E-E3A9-DC8B9CA082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" name="Freeform 14">
                  <a:extLst>
                    <a:ext uri="{FF2B5EF4-FFF2-40B4-BE49-F238E27FC236}">
                      <a16:creationId xmlns:a16="http://schemas.microsoft.com/office/drawing/2014/main" id="{4FCC1802-8897-7ABE-FF19-B6287B8430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EC19BD1-1518-CD7D-642F-22666FDD9952}"/>
              </a:ext>
            </a:extLst>
          </p:cNvPr>
          <p:cNvSpPr/>
          <p:nvPr/>
        </p:nvSpPr>
        <p:spPr>
          <a:xfrm>
            <a:off x="3460998" y="4365104"/>
            <a:ext cx="2304256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FF7E36"/>
                </a:solidFill>
              </a:rPr>
              <a:t>카테고리 </a:t>
            </a:r>
            <a:r>
              <a:rPr lang="ko-KR" altLang="en-US" sz="1400" b="1" dirty="0" smtClean="0">
                <a:solidFill>
                  <a:srgbClr val="FF7E36"/>
                </a:solidFill>
              </a:rPr>
              <a:t>기능</a:t>
            </a:r>
            <a:endParaRPr lang="en-US" altLang="ko-KR" sz="1400" b="1" dirty="0" smtClean="0">
              <a:solidFill>
                <a:srgbClr val="FF7E36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다양한 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판매가 이뤄지는 </a:t>
            </a:r>
            <a:r>
              <a:rPr lang="ko-KR" altLang="en-US" sz="105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사이트에서 세부 </a:t>
            </a: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기능과 카테고리가 없음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6470213" y="2276872"/>
            <a:ext cx="2016224" cy="1872208"/>
            <a:chOff x="8182911" y="1650646"/>
            <a:chExt cx="2703409" cy="2558591"/>
          </a:xfrm>
        </p:grpSpPr>
        <p:sp>
          <p:nvSpPr>
            <p:cNvPr id="28" name="사각형: 둥근 위쪽 모서리 6">
              <a:extLst>
                <a:ext uri="{FF2B5EF4-FFF2-40B4-BE49-F238E27FC236}">
                  <a16:creationId xmlns:a16="http://schemas.microsoft.com/office/drawing/2014/main" id="{93AC333F-9E2A-D6AB-C9F6-CF2DCBBD155B}"/>
                </a:ext>
              </a:extLst>
            </p:cNvPr>
            <p:cNvSpPr/>
            <p:nvPr/>
          </p:nvSpPr>
          <p:spPr>
            <a:xfrm>
              <a:off x="8182911" y="1854928"/>
              <a:ext cx="2703409" cy="2354309"/>
            </a:xfrm>
            <a:prstGeom prst="round2SameRect">
              <a:avLst>
                <a:gd name="adj1" fmla="val 2629"/>
                <a:gd name="adj2" fmla="val 1833"/>
              </a:avLst>
            </a:prstGeom>
            <a:blipFill>
              <a:blip r:embed="rId4"/>
              <a:stretch>
                <a:fillRect/>
              </a:stretch>
            </a:blip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3000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endParaRPr lang="ko-KR" altLang="en-US" sz="48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9" name="사각형: 둥근 위쪽 모서리 5">
              <a:extLst>
                <a:ext uri="{FF2B5EF4-FFF2-40B4-BE49-F238E27FC236}">
                  <a16:creationId xmlns:a16="http://schemas.microsoft.com/office/drawing/2014/main" id="{7865ABF8-DEE5-0B8C-12BE-12267DFA0372}"/>
                </a:ext>
              </a:extLst>
            </p:cNvPr>
            <p:cNvSpPr/>
            <p:nvPr/>
          </p:nvSpPr>
          <p:spPr>
            <a:xfrm>
              <a:off x="8182911" y="1650646"/>
              <a:ext cx="2703408" cy="331571"/>
            </a:xfrm>
            <a:prstGeom prst="round2SameRect">
              <a:avLst/>
            </a:prstGeom>
            <a:solidFill>
              <a:srgbClr val="E8D8CA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defRPr/>
              </a:pPr>
              <a:endParaRPr lang="ko-KR" altLang="en-US" sz="4000" kern="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6007587-0E4C-E52E-028E-374B5BFCA47A}"/>
                </a:ext>
              </a:extLst>
            </p:cNvPr>
            <p:cNvGrpSpPr/>
            <p:nvPr/>
          </p:nvGrpSpPr>
          <p:grpSpPr>
            <a:xfrm>
              <a:off x="9854169" y="1747008"/>
              <a:ext cx="893823" cy="138845"/>
              <a:chOff x="5455269" y="2543608"/>
              <a:chExt cx="893823" cy="138845"/>
            </a:xfrm>
          </p:grpSpPr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318BFAB1-2934-54F2-8F80-117DC24DA6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6911" y="2543608"/>
                <a:ext cx="105211" cy="138845"/>
              </a:xfrm>
              <a:custGeom>
                <a:avLst/>
                <a:gdLst>
                  <a:gd name="T0" fmla="*/ 1093 w 9310"/>
                  <a:gd name="T1" fmla="*/ 12245 h 12286"/>
                  <a:gd name="T2" fmla="*/ 582 w 9310"/>
                  <a:gd name="T3" fmla="*/ 12007 h 12286"/>
                  <a:gd name="T4" fmla="*/ 279 w 9310"/>
                  <a:gd name="T5" fmla="*/ 11710 h 12286"/>
                  <a:gd name="T6" fmla="*/ 42 w 9310"/>
                  <a:gd name="T7" fmla="*/ 11209 h 12286"/>
                  <a:gd name="T8" fmla="*/ 0 w 9310"/>
                  <a:gd name="T9" fmla="*/ 1919 h 12286"/>
                  <a:gd name="T10" fmla="*/ 117 w 9310"/>
                  <a:gd name="T11" fmla="*/ 1260 h 12286"/>
                  <a:gd name="T12" fmla="*/ 498 w 9310"/>
                  <a:gd name="T13" fmla="*/ 629 h 12286"/>
                  <a:gd name="T14" fmla="*/ 1088 w 9310"/>
                  <a:gd name="T15" fmla="*/ 189 h 12286"/>
                  <a:gd name="T16" fmla="*/ 1821 w 9310"/>
                  <a:gd name="T17" fmla="*/ 1 h 12286"/>
                  <a:gd name="T18" fmla="*/ 7682 w 9310"/>
                  <a:gd name="T19" fmla="*/ 22 h 12286"/>
                  <a:gd name="T20" fmla="*/ 8385 w 9310"/>
                  <a:gd name="T21" fmla="*/ 278 h 12286"/>
                  <a:gd name="T22" fmla="*/ 8929 w 9310"/>
                  <a:gd name="T23" fmla="*/ 772 h 12286"/>
                  <a:gd name="T24" fmla="*/ 9250 w 9310"/>
                  <a:gd name="T25" fmla="*/ 1440 h 12286"/>
                  <a:gd name="T26" fmla="*/ 9310 w 9310"/>
                  <a:gd name="T27" fmla="*/ 8471 h 12286"/>
                  <a:gd name="T28" fmla="*/ 9201 w 9310"/>
                  <a:gd name="T29" fmla="*/ 8777 h 12286"/>
                  <a:gd name="T30" fmla="*/ 8880 w 9310"/>
                  <a:gd name="T31" fmla="*/ 8949 h 12286"/>
                  <a:gd name="T32" fmla="*/ 8601 w 9310"/>
                  <a:gd name="T33" fmla="*/ 8894 h 12286"/>
                  <a:gd name="T34" fmla="*/ 8370 w 9310"/>
                  <a:gd name="T35" fmla="*/ 8615 h 12286"/>
                  <a:gd name="T36" fmla="*/ 8349 w 9310"/>
                  <a:gd name="T37" fmla="*/ 1870 h 12286"/>
                  <a:gd name="T38" fmla="*/ 8255 w 9310"/>
                  <a:gd name="T39" fmla="*/ 1503 h 12286"/>
                  <a:gd name="T40" fmla="*/ 8035 w 9310"/>
                  <a:gd name="T41" fmla="*/ 1209 h 12286"/>
                  <a:gd name="T42" fmla="*/ 7720 w 9310"/>
                  <a:gd name="T43" fmla="*/ 1018 h 12286"/>
                  <a:gd name="T44" fmla="*/ 7390 w 9310"/>
                  <a:gd name="T45" fmla="*/ 960 h 12286"/>
                  <a:gd name="T46" fmla="*/ 1680 w 9310"/>
                  <a:gd name="T47" fmla="*/ 989 h 12286"/>
                  <a:gd name="T48" fmla="*/ 1346 w 9310"/>
                  <a:gd name="T49" fmla="*/ 1150 h 12286"/>
                  <a:gd name="T50" fmla="*/ 1098 w 9310"/>
                  <a:gd name="T51" fmla="*/ 1423 h 12286"/>
                  <a:gd name="T52" fmla="*/ 970 w 9310"/>
                  <a:gd name="T53" fmla="*/ 1774 h 12286"/>
                  <a:gd name="T54" fmla="*/ 962 w 9310"/>
                  <a:gd name="T55" fmla="*/ 10904 h 12286"/>
                  <a:gd name="T56" fmla="*/ 1091 w 9310"/>
                  <a:gd name="T57" fmla="*/ 11185 h 12286"/>
                  <a:gd name="T58" fmla="*/ 1405 w 9310"/>
                  <a:gd name="T59" fmla="*/ 11326 h 12286"/>
                  <a:gd name="T60" fmla="*/ 1677 w 9310"/>
                  <a:gd name="T61" fmla="*/ 11273 h 12286"/>
                  <a:gd name="T62" fmla="*/ 4346 w 9310"/>
                  <a:gd name="T63" fmla="*/ 8559 h 12286"/>
                  <a:gd name="T64" fmla="*/ 4655 w 9310"/>
                  <a:gd name="T65" fmla="*/ 8448 h 12286"/>
                  <a:gd name="T66" fmla="*/ 4964 w 9310"/>
                  <a:gd name="T67" fmla="*/ 8559 h 12286"/>
                  <a:gd name="T68" fmla="*/ 7633 w 9310"/>
                  <a:gd name="T69" fmla="*/ 11273 h 12286"/>
                  <a:gd name="T70" fmla="*/ 7902 w 9310"/>
                  <a:gd name="T71" fmla="*/ 11326 h 12286"/>
                  <a:gd name="T72" fmla="*/ 8215 w 9310"/>
                  <a:gd name="T73" fmla="*/ 11182 h 12286"/>
                  <a:gd name="T74" fmla="*/ 8349 w 9310"/>
                  <a:gd name="T75" fmla="*/ 10897 h 12286"/>
                  <a:gd name="T76" fmla="*/ 8408 w 9310"/>
                  <a:gd name="T77" fmla="*/ 10618 h 12286"/>
                  <a:gd name="T78" fmla="*/ 8687 w 9310"/>
                  <a:gd name="T79" fmla="*/ 10387 h 12286"/>
                  <a:gd name="T80" fmla="*/ 8974 w 9310"/>
                  <a:gd name="T81" fmla="*/ 10387 h 12286"/>
                  <a:gd name="T82" fmla="*/ 9253 w 9310"/>
                  <a:gd name="T83" fmla="*/ 10618 h 12286"/>
                  <a:gd name="T84" fmla="*/ 9309 w 9310"/>
                  <a:gd name="T85" fmla="*/ 10920 h 12286"/>
                  <a:gd name="T86" fmla="*/ 9174 w 9310"/>
                  <a:gd name="T87" fmla="*/ 11466 h 12286"/>
                  <a:gd name="T88" fmla="*/ 8890 w 9310"/>
                  <a:gd name="T89" fmla="*/ 11865 h 12286"/>
                  <a:gd name="T90" fmla="*/ 8474 w 9310"/>
                  <a:gd name="T91" fmla="*/ 12151 h 12286"/>
                  <a:gd name="T92" fmla="*/ 7913 w 9310"/>
                  <a:gd name="T93" fmla="*/ 12286 h 12286"/>
                  <a:gd name="T94" fmla="*/ 7489 w 9310"/>
                  <a:gd name="T95" fmla="*/ 12242 h 12286"/>
                  <a:gd name="T96" fmla="*/ 6997 w 9310"/>
                  <a:gd name="T97" fmla="*/ 12001 h 12286"/>
                  <a:gd name="T98" fmla="*/ 2472 w 9310"/>
                  <a:gd name="T99" fmla="*/ 11859 h 12286"/>
                  <a:gd name="T100" fmla="*/ 2080 w 9310"/>
                  <a:gd name="T101" fmla="*/ 12145 h 12286"/>
                  <a:gd name="T102" fmla="*/ 1545 w 9310"/>
                  <a:gd name="T103" fmla="*/ 12285 h 1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9310" h="12286">
                    <a:moveTo>
                      <a:pt x="1447" y="12286"/>
                    </a:moveTo>
                    <a:lnTo>
                      <a:pt x="1375" y="12286"/>
                    </a:lnTo>
                    <a:lnTo>
                      <a:pt x="1232" y="12272"/>
                    </a:lnTo>
                    <a:lnTo>
                      <a:pt x="1093" y="12245"/>
                    </a:lnTo>
                    <a:lnTo>
                      <a:pt x="957" y="12203"/>
                    </a:lnTo>
                    <a:lnTo>
                      <a:pt x="826" y="12150"/>
                    </a:lnTo>
                    <a:lnTo>
                      <a:pt x="700" y="12085"/>
                    </a:lnTo>
                    <a:lnTo>
                      <a:pt x="582" y="12007"/>
                    </a:lnTo>
                    <a:lnTo>
                      <a:pt x="471" y="11918"/>
                    </a:lnTo>
                    <a:lnTo>
                      <a:pt x="419" y="11869"/>
                    </a:lnTo>
                    <a:lnTo>
                      <a:pt x="370" y="11818"/>
                    </a:lnTo>
                    <a:lnTo>
                      <a:pt x="279" y="11710"/>
                    </a:lnTo>
                    <a:lnTo>
                      <a:pt x="202" y="11595"/>
                    </a:lnTo>
                    <a:lnTo>
                      <a:pt x="135" y="11471"/>
                    </a:lnTo>
                    <a:lnTo>
                      <a:pt x="82" y="11343"/>
                    </a:lnTo>
                    <a:lnTo>
                      <a:pt x="42" y="11209"/>
                    </a:lnTo>
                    <a:lnTo>
                      <a:pt x="14" y="11070"/>
                    </a:lnTo>
                    <a:lnTo>
                      <a:pt x="1" y="10927"/>
                    </a:lnTo>
                    <a:lnTo>
                      <a:pt x="0" y="10855"/>
                    </a:lnTo>
                    <a:lnTo>
                      <a:pt x="0" y="1919"/>
                    </a:lnTo>
                    <a:lnTo>
                      <a:pt x="1" y="1821"/>
                    </a:lnTo>
                    <a:lnTo>
                      <a:pt x="22" y="1627"/>
                    </a:lnTo>
                    <a:lnTo>
                      <a:pt x="60" y="1440"/>
                    </a:lnTo>
                    <a:lnTo>
                      <a:pt x="117" y="1260"/>
                    </a:lnTo>
                    <a:lnTo>
                      <a:pt x="189" y="1089"/>
                    </a:lnTo>
                    <a:lnTo>
                      <a:pt x="278" y="924"/>
                    </a:lnTo>
                    <a:lnTo>
                      <a:pt x="382" y="772"/>
                    </a:lnTo>
                    <a:lnTo>
                      <a:pt x="498" y="629"/>
                    </a:lnTo>
                    <a:lnTo>
                      <a:pt x="629" y="498"/>
                    </a:lnTo>
                    <a:lnTo>
                      <a:pt x="772" y="382"/>
                    </a:lnTo>
                    <a:lnTo>
                      <a:pt x="924" y="278"/>
                    </a:lnTo>
                    <a:lnTo>
                      <a:pt x="1088" y="189"/>
                    </a:lnTo>
                    <a:lnTo>
                      <a:pt x="1260" y="117"/>
                    </a:lnTo>
                    <a:lnTo>
                      <a:pt x="1440" y="60"/>
                    </a:lnTo>
                    <a:lnTo>
                      <a:pt x="1627" y="22"/>
                    </a:lnTo>
                    <a:lnTo>
                      <a:pt x="1821" y="1"/>
                    </a:lnTo>
                    <a:lnTo>
                      <a:pt x="1919" y="0"/>
                    </a:lnTo>
                    <a:lnTo>
                      <a:pt x="7390" y="0"/>
                    </a:lnTo>
                    <a:lnTo>
                      <a:pt x="7489" y="1"/>
                    </a:lnTo>
                    <a:lnTo>
                      <a:pt x="7682" y="22"/>
                    </a:lnTo>
                    <a:lnTo>
                      <a:pt x="7869" y="60"/>
                    </a:lnTo>
                    <a:lnTo>
                      <a:pt x="8049" y="117"/>
                    </a:lnTo>
                    <a:lnTo>
                      <a:pt x="8222" y="189"/>
                    </a:lnTo>
                    <a:lnTo>
                      <a:pt x="8385" y="278"/>
                    </a:lnTo>
                    <a:lnTo>
                      <a:pt x="8539" y="382"/>
                    </a:lnTo>
                    <a:lnTo>
                      <a:pt x="8681" y="498"/>
                    </a:lnTo>
                    <a:lnTo>
                      <a:pt x="8811" y="629"/>
                    </a:lnTo>
                    <a:lnTo>
                      <a:pt x="8929" y="772"/>
                    </a:lnTo>
                    <a:lnTo>
                      <a:pt x="9033" y="924"/>
                    </a:lnTo>
                    <a:lnTo>
                      <a:pt x="9120" y="1089"/>
                    </a:lnTo>
                    <a:lnTo>
                      <a:pt x="9194" y="1260"/>
                    </a:lnTo>
                    <a:lnTo>
                      <a:pt x="9250" y="1440"/>
                    </a:lnTo>
                    <a:lnTo>
                      <a:pt x="9289" y="1627"/>
                    </a:lnTo>
                    <a:lnTo>
                      <a:pt x="9308" y="1821"/>
                    </a:lnTo>
                    <a:lnTo>
                      <a:pt x="9310" y="1919"/>
                    </a:lnTo>
                    <a:lnTo>
                      <a:pt x="9310" y="8471"/>
                    </a:lnTo>
                    <a:lnTo>
                      <a:pt x="9308" y="8521"/>
                    </a:lnTo>
                    <a:lnTo>
                      <a:pt x="9289" y="8615"/>
                    </a:lnTo>
                    <a:lnTo>
                      <a:pt x="9253" y="8700"/>
                    </a:lnTo>
                    <a:lnTo>
                      <a:pt x="9201" y="8777"/>
                    </a:lnTo>
                    <a:lnTo>
                      <a:pt x="9136" y="8842"/>
                    </a:lnTo>
                    <a:lnTo>
                      <a:pt x="9058" y="8894"/>
                    </a:lnTo>
                    <a:lnTo>
                      <a:pt x="8974" y="8930"/>
                    </a:lnTo>
                    <a:lnTo>
                      <a:pt x="8880" y="8949"/>
                    </a:lnTo>
                    <a:lnTo>
                      <a:pt x="8830" y="8952"/>
                    </a:lnTo>
                    <a:lnTo>
                      <a:pt x="8781" y="8949"/>
                    </a:lnTo>
                    <a:lnTo>
                      <a:pt x="8687" y="8930"/>
                    </a:lnTo>
                    <a:lnTo>
                      <a:pt x="8601" y="8894"/>
                    </a:lnTo>
                    <a:lnTo>
                      <a:pt x="8524" y="8842"/>
                    </a:lnTo>
                    <a:lnTo>
                      <a:pt x="8460" y="8777"/>
                    </a:lnTo>
                    <a:lnTo>
                      <a:pt x="8408" y="8700"/>
                    </a:lnTo>
                    <a:lnTo>
                      <a:pt x="8370" y="8615"/>
                    </a:lnTo>
                    <a:lnTo>
                      <a:pt x="8352" y="8521"/>
                    </a:lnTo>
                    <a:lnTo>
                      <a:pt x="8350" y="8471"/>
                    </a:lnTo>
                    <a:lnTo>
                      <a:pt x="8350" y="1919"/>
                    </a:lnTo>
                    <a:lnTo>
                      <a:pt x="8349" y="1870"/>
                    </a:lnTo>
                    <a:lnTo>
                      <a:pt x="8340" y="1774"/>
                    </a:lnTo>
                    <a:lnTo>
                      <a:pt x="8320" y="1680"/>
                    </a:lnTo>
                    <a:lnTo>
                      <a:pt x="8293" y="1590"/>
                    </a:lnTo>
                    <a:lnTo>
                      <a:pt x="8255" y="1503"/>
                    </a:lnTo>
                    <a:lnTo>
                      <a:pt x="8211" y="1423"/>
                    </a:lnTo>
                    <a:lnTo>
                      <a:pt x="8160" y="1346"/>
                    </a:lnTo>
                    <a:lnTo>
                      <a:pt x="8101" y="1274"/>
                    </a:lnTo>
                    <a:lnTo>
                      <a:pt x="8035" y="1209"/>
                    </a:lnTo>
                    <a:lnTo>
                      <a:pt x="7964" y="1150"/>
                    </a:lnTo>
                    <a:lnTo>
                      <a:pt x="7888" y="1099"/>
                    </a:lnTo>
                    <a:lnTo>
                      <a:pt x="7806" y="1054"/>
                    </a:lnTo>
                    <a:lnTo>
                      <a:pt x="7720" y="1018"/>
                    </a:lnTo>
                    <a:lnTo>
                      <a:pt x="7630" y="989"/>
                    </a:lnTo>
                    <a:lnTo>
                      <a:pt x="7537" y="970"/>
                    </a:lnTo>
                    <a:lnTo>
                      <a:pt x="7440" y="960"/>
                    </a:lnTo>
                    <a:lnTo>
                      <a:pt x="7390" y="960"/>
                    </a:lnTo>
                    <a:lnTo>
                      <a:pt x="1919" y="960"/>
                    </a:lnTo>
                    <a:lnTo>
                      <a:pt x="1870" y="960"/>
                    </a:lnTo>
                    <a:lnTo>
                      <a:pt x="1774" y="970"/>
                    </a:lnTo>
                    <a:lnTo>
                      <a:pt x="1680" y="989"/>
                    </a:lnTo>
                    <a:lnTo>
                      <a:pt x="1589" y="1018"/>
                    </a:lnTo>
                    <a:lnTo>
                      <a:pt x="1503" y="1054"/>
                    </a:lnTo>
                    <a:lnTo>
                      <a:pt x="1422" y="1099"/>
                    </a:lnTo>
                    <a:lnTo>
                      <a:pt x="1346" y="1150"/>
                    </a:lnTo>
                    <a:lnTo>
                      <a:pt x="1274" y="1209"/>
                    </a:lnTo>
                    <a:lnTo>
                      <a:pt x="1209" y="1274"/>
                    </a:lnTo>
                    <a:lnTo>
                      <a:pt x="1150" y="1346"/>
                    </a:lnTo>
                    <a:lnTo>
                      <a:pt x="1098" y="1423"/>
                    </a:lnTo>
                    <a:lnTo>
                      <a:pt x="1054" y="1503"/>
                    </a:lnTo>
                    <a:lnTo>
                      <a:pt x="1018" y="1590"/>
                    </a:lnTo>
                    <a:lnTo>
                      <a:pt x="989" y="1680"/>
                    </a:lnTo>
                    <a:lnTo>
                      <a:pt x="970" y="1774"/>
                    </a:lnTo>
                    <a:lnTo>
                      <a:pt x="960" y="1870"/>
                    </a:lnTo>
                    <a:lnTo>
                      <a:pt x="960" y="1919"/>
                    </a:lnTo>
                    <a:lnTo>
                      <a:pt x="960" y="10855"/>
                    </a:lnTo>
                    <a:lnTo>
                      <a:pt x="962" y="10904"/>
                    </a:lnTo>
                    <a:lnTo>
                      <a:pt x="978" y="10995"/>
                    </a:lnTo>
                    <a:lnTo>
                      <a:pt x="1011" y="11078"/>
                    </a:lnTo>
                    <a:lnTo>
                      <a:pt x="1061" y="11152"/>
                    </a:lnTo>
                    <a:lnTo>
                      <a:pt x="1091" y="11185"/>
                    </a:lnTo>
                    <a:lnTo>
                      <a:pt x="1129" y="11218"/>
                    </a:lnTo>
                    <a:lnTo>
                      <a:pt x="1212" y="11271"/>
                    </a:lnTo>
                    <a:lnTo>
                      <a:pt x="1306" y="11307"/>
                    </a:lnTo>
                    <a:lnTo>
                      <a:pt x="1405" y="11326"/>
                    </a:lnTo>
                    <a:lnTo>
                      <a:pt x="1456" y="11327"/>
                    </a:lnTo>
                    <a:lnTo>
                      <a:pt x="1504" y="11325"/>
                    </a:lnTo>
                    <a:lnTo>
                      <a:pt x="1595" y="11307"/>
                    </a:lnTo>
                    <a:lnTo>
                      <a:pt x="1677" y="11273"/>
                    </a:lnTo>
                    <a:lnTo>
                      <a:pt x="1751" y="11222"/>
                    </a:lnTo>
                    <a:lnTo>
                      <a:pt x="1784" y="11191"/>
                    </a:lnTo>
                    <a:lnTo>
                      <a:pt x="4310" y="8592"/>
                    </a:lnTo>
                    <a:lnTo>
                      <a:pt x="4346" y="8559"/>
                    </a:lnTo>
                    <a:lnTo>
                      <a:pt x="4426" y="8505"/>
                    </a:lnTo>
                    <a:lnTo>
                      <a:pt x="4513" y="8468"/>
                    </a:lnTo>
                    <a:lnTo>
                      <a:pt x="4607" y="8449"/>
                    </a:lnTo>
                    <a:lnTo>
                      <a:pt x="4655" y="8448"/>
                    </a:lnTo>
                    <a:lnTo>
                      <a:pt x="4703" y="8449"/>
                    </a:lnTo>
                    <a:lnTo>
                      <a:pt x="4797" y="8468"/>
                    </a:lnTo>
                    <a:lnTo>
                      <a:pt x="4885" y="8505"/>
                    </a:lnTo>
                    <a:lnTo>
                      <a:pt x="4964" y="8559"/>
                    </a:lnTo>
                    <a:lnTo>
                      <a:pt x="4999" y="8592"/>
                    </a:lnTo>
                    <a:lnTo>
                      <a:pt x="7527" y="11191"/>
                    </a:lnTo>
                    <a:lnTo>
                      <a:pt x="7560" y="11222"/>
                    </a:lnTo>
                    <a:lnTo>
                      <a:pt x="7633" y="11273"/>
                    </a:lnTo>
                    <a:lnTo>
                      <a:pt x="7714" y="11307"/>
                    </a:lnTo>
                    <a:lnTo>
                      <a:pt x="7803" y="11325"/>
                    </a:lnTo>
                    <a:lnTo>
                      <a:pt x="7852" y="11327"/>
                    </a:lnTo>
                    <a:lnTo>
                      <a:pt x="7902" y="11326"/>
                    </a:lnTo>
                    <a:lnTo>
                      <a:pt x="8002" y="11306"/>
                    </a:lnTo>
                    <a:lnTo>
                      <a:pt x="8095" y="11270"/>
                    </a:lnTo>
                    <a:lnTo>
                      <a:pt x="8179" y="11215"/>
                    </a:lnTo>
                    <a:lnTo>
                      <a:pt x="8215" y="11182"/>
                    </a:lnTo>
                    <a:lnTo>
                      <a:pt x="8248" y="11148"/>
                    </a:lnTo>
                    <a:lnTo>
                      <a:pt x="8298" y="11073"/>
                    </a:lnTo>
                    <a:lnTo>
                      <a:pt x="8331" y="10989"/>
                    </a:lnTo>
                    <a:lnTo>
                      <a:pt x="8349" y="10897"/>
                    </a:lnTo>
                    <a:lnTo>
                      <a:pt x="8350" y="10847"/>
                    </a:lnTo>
                    <a:lnTo>
                      <a:pt x="8352" y="10798"/>
                    </a:lnTo>
                    <a:lnTo>
                      <a:pt x="8370" y="10704"/>
                    </a:lnTo>
                    <a:lnTo>
                      <a:pt x="8408" y="10618"/>
                    </a:lnTo>
                    <a:lnTo>
                      <a:pt x="8460" y="10541"/>
                    </a:lnTo>
                    <a:lnTo>
                      <a:pt x="8524" y="10477"/>
                    </a:lnTo>
                    <a:lnTo>
                      <a:pt x="8601" y="10425"/>
                    </a:lnTo>
                    <a:lnTo>
                      <a:pt x="8687" y="10387"/>
                    </a:lnTo>
                    <a:lnTo>
                      <a:pt x="8781" y="10369"/>
                    </a:lnTo>
                    <a:lnTo>
                      <a:pt x="8830" y="10367"/>
                    </a:lnTo>
                    <a:lnTo>
                      <a:pt x="8880" y="10369"/>
                    </a:lnTo>
                    <a:lnTo>
                      <a:pt x="8974" y="10387"/>
                    </a:lnTo>
                    <a:lnTo>
                      <a:pt x="9058" y="10425"/>
                    </a:lnTo>
                    <a:lnTo>
                      <a:pt x="9136" y="10477"/>
                    </a:lnTo>
                    <a:lnTo>
                      <a:pt x="9201" y="10541"/>
                    </a:lnTo>
                    <a:lnTo>
                      <a:pt x="9253" y="10618"/>
                    </a:lnTo>
                    <a:lnTo>
                      <a:pt x="9289" y="10704"/>
                    </a:lnTo>
                    <a:lnTo>
                      <a:pt x="9308" y="10798"/>
                    </a:lnTo>
                    <a:lnTo>
                      <a:pt x="9310" y="10847"/>
                    </a:lnTo>
                    <a:lnTo>
                      <a:pt x="9309" y="10920"/>
                    </a:lnTo>
                    <a:lnTo>
                      <a:pt x="9295" y="11063"/>
                    </a:lnTo>
                    <a:lnTo>
                      <a:pt x="9267" y="11202"/>
                    </a:lnTo>
                    <a:lnTo>
                      <a:pt x="9227" y="11336"/>
                    </a:lnTo>
                    <a:lnTo>
                      <a:pt x="9174" y="11466"/>
                    </a:lnTo>
                    <a:lnTo>
                      <a:pt x="9107" y="11588"/>
                    </a:lnTo>
                    <a:lnTo>
                      <a:pt x="9030" y="11705"/>
                    </a:lnTo>
                    <a:lnTo>
                      <a:pt x="8939" y="11814"/>
                    </a:lnTo>
                    <a:lnTo>
                      <a:pt x="8890" y="11865"/>
                    </a:lnTo>
                    <a:lnTo>
                      <a:pt x="8837" y="11915"/>
                    </a:lnTo>
                    <a:lnTo>
                      <a:pt x="8724" y="12006"/>
                    </a:lnTo>
                    <a:lnTo>
                      <a:pt x="8602" y="12085"/>
                    </a:lnTo>
                    <a:lnTo>
                      <a:pt x="8474" y="12151"/>
                    </a:lnTo>
                    <a:lnTo>
                      <a:pt x="8340" y="12206"/>
                    </a:lnTo>
                    <a:lnTo>
                      <a:pt x="8200" y="12246"/>
                    </a:lnTo>
                    <a:lnTo>
                      <a:pt x="8058" y="12273"/>
                    </a:lnTo>
                    <a:lnTo>
                      <a:pt x="7913" y="12286"/>
                    </a:lnTo>
                    <a:lnTo>
                      <a:pt x="7841" y="12286"/>
                    </a:lnTo>
                    <a:lnTo>
                      <a:pt x="7767" y="12285"/>
                    </a:lnTo>
                    <a:lnTo>
                      <a:pt x="7626" y="12269"/>
                    </a:lnTo>
                    <a:lnTo>
                      <a:pt x="7489" y="12242"/>
                    </a:lnTo>
                    <a:lnTo>
                      <a:pt x="7358" y="12200"/>
                    </a:lnTo>
                    <a:lnTo>
                      <a:pt x="7232" y="12147"/>
                    </a:lnTo>
                    <a:lnTo>
                      <a:pt x="7111" y="12079"/>
                    </a:lnTo>
                    <a:lnTo>
                      <a:pt x="6997" y="12001"/>
                    </a:lnTo>
                    <a:lnTo>
                      <a:pt x="6889" y="11911"/>
                    </a:lnTo>
                    <a:lnTo>
                      <a:pt x="6839" y="11859"/>
                    </a:lnTo>
                    <a:lnTo>
                      <a:pt x="4655" y="9615"/>
                    </a:lnTo>
                    <a:lnTo>
                      <a:pt x="2472" y="11859"/>
                    </a:lnTo>
                    <a:lnTo>
                      <a:pt x="2422" y="11909"/>
                    </a:lnTo>
                    <a:lnTo>
                      <a:pt x="2315" y="12000"/>
                    </a:lnTo>
                    <a:lnTo>
                      <a:pt x="2201" y="12079"/>
                    </a:lnTo>
                    <a:lnTo>
                      <a:pt x="2080" y="12145"/>
                    </a:lnTo>
                    <a:lnTo>
                      <a:pt x="1955" y="12199"/>
                    </a:lnTo>
                    <a:lnTo>
                      <a:pt x="1823" y="12240"/>
                    </a:lnTo>
                    <a:lnTo>
                      <a:pt x="1686" y="12269"/>
                    </a:lnTo>
                    <a:lnTo>
                      <a:pt x="1545" y="12285"/>
                    </a:lnTo>
                    <a:lnTo>
                      <a:pt x="1473" y="12286"/>
                    </a:lnTo>
                    <a:lnTo>
                      <a:pt x="1460" y="12286"/>
                    </a:lnTo>
                    <a:lnTo>
                      <a:pt x="1447" y="12286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6">
                <a:extLst>
                  <a:ext uri="{FF2B5EF4-FFF2-40B4-BE49-F238E27FC236}">
                    <a16:creationId xmlns:a16="http://schemas.microsoft.com/office/drawing/2014/main" id="{D58716BF-755D-5D09-A2D7-0393001445CE}"/>
                  </a:ext>
                </a:extLst>
              </p:cNvPr>
              <p:cNvSpPr>
                <a:spLocks/>
              </p:cNvSpPr>
              <p:nvPr/>
            </p:nvSpPr>
            <p:spPr bwMode="auto">
              <a:xfrm rot="10800000" flipH="1" flipV="1">
                <a:off x="6220991" y="2556243"/>
                <a:ext cx="128101" cy="113574"/>
              </a:xfrm>
              <a:custGeom>
                <a:avLst/>
                <a:gdLst>
                  <a:gd name="T0" fmla="*/ 2689 w 3491"/>
                  <a:gd name="T1" fmla="*/ 15 h 3097"/>
                  <a:gd name="T2" fmla="*/ 2963 w 3491"/>
                  <a:gd name="T3" fmla="*/ 108 h 3097"/>
                  <a:gd name="T4" fmla="*/ 3204 w 3491"/>
                  <a:gd name="T5" fmla="*/ 281 h 3097"/>
                  <a:gd name="T6" fmla="*/ 3382 w 3491"/>
                  <a:gd name="T7" fmla="*/ 518 h 3097"/>
                  <a:gd name="T8" fmla="*/ 3475 w 3491"/>
                  <a:gd name="T9" fmla="*/ 786 h 3097"/>
                  <a:gd name="T10" fmla="*/ 3486 w 3491"/>
                  <a:gd name="T11" fmla="*/ 1066 h 3097"/>
                  <a:gd name="T12" fmla="*/ 3413 w 3491"/>
                  <a:gd name="T13" fmla="*/ 1339 h 3097"/>
                  <a:gd name="T14" fmla="*/ 3256 w 3491"/>
                  <a:gd name="T15" fmla="*/ 1586 h 3097"/>
                  <a:gd name="T16" fmla="*/ 1965 w 3491"/>
                  <a:gd name="T17" fmla="*/ 2838 h 3097"/>
                  <a:gd name="T18" fmla="*/ 1873 w 3491"/>
                  <a:gd name="T19" fmla="*/ 2828 h 3097"/>
                  <a:gd name="T20" fmla="*/ 1821 w 3491"/>
                  <a:gd name="T21" fmla="*/ 2749 h 3097"/>
                  <a:gd name="T22" fmla="*/ 1853 w 3491"/>
                  <a:gd name="T23" fmla="*/ 2662 h 3097"/>
                  <a:gd name="T24" fmla="*/ 3153 w 3491"/>
                  <a:gd name="T25" fmla="*/ 1355 h 3097"/>
                  <a:gd name="T26" fmla="*/ 3242 w 3491"/>
                  <a:gd name="T27" fmla="*/ 1126 h 3097"/>
                  <a:gd name="T28" fmla="*/ 3253 w 3491"/>
                  <a:gd name="T29" fmla="*/ 885 h 3097"/>
                  <a:gd name="T30" fmla="*/ 3183 w 3491"/>
                  <a:gd name="T31" fmla="*/ 653 h 3097"/>
                  <a:gd name="T32" fmla="*/ 3035 w 3491"/>
                  <a:gd name="T33" fmla="*/ 448 h 3097"/>
                  <a:gd name="T34" fmla="*/ 2825 w 3491"/>
                  <a:gd name="T35" fmla="*/ 301 h 3097"/>
                  <a:gd name="T36" fmla="*/ 2586 w 3491"/>
                  <a:gd name="T37" fmla="*/ 234 h 3097"/>
                  <a:gd name="T38" fmla="*/ 2340 w 3491"/>
                  <a:gd name="T39" fmla="*/ 243 h 3097"/>
                  <a:gd name="T40" fmla="*/ 2108 w 3491"/>
                  <a:gd name="T41" fmla="*/ 331 h 3097"/>
                  <a:gd name="T42" fmla="*/ 378 w 3491"/>
                  <a:gd name="T43" fmla="*/ 1972 h 3097"/>
                  <a:gd name="T44" fmla="*/ 258 w 3491"/>
                  <a:gd name="T45" fmla="*/ 2149 h 3097"/>
                  <a:gd name="T46" fmla="*/ 218 w 3491"/>
                  <a:gd name="T47" fmla="*/ 2350 h 3097"/>
                  <a:gd name="T48" fmla="*/ 258 w 3491"/>
                  <a:gd name="T49" fmla="*/ 2551 h 3097"/>
                  <a:gd name="T50" fmla="*/ 378 w 3491"/>
                  <a:gd name="T51" fmla="*/ 2728 h 3097"/>
                  <a:gd name="T52" fmla="*/ 558 w 3491"/>
                  <a:gd name="T53" fmla="*/ 2846 h 3097"/>
                  <a:gd name="T54" fmla="*/ 763 w 3491"/>
                  <a:gd name="T55" fmla="*/ 2885 h 3097"/>
                  <a:gd name="T56" fmla="*/ 968 w 3491"/>
                  <a:gd name="T57" fmla="*/ 2846 h 3097"/>
                  <a:gd name="T58" fmla="*/ 1149 w 3491"/>
                  <a:gd name="T59" fmla="*/ 2728 h 3097"/>
                  <a:gd name="T60" fmla="*/ 2809 w 3491"/>
                  <a:gd name="T61" fmla="*/ 1091 h 3097"/>
                  <a:gd name="T62" fmla="*/ 2837 w 3491"/>
                  <a:gd name="T63" fmla="*/ 942 h 3097"/>
                  <a:gd name="T64" fmla="*/ 2791 w 3491"/>
                  <a:gd name="T65" fmla="*/ 797 h 3097"/>
                  <a:gd name="T66" fmla="*/ 2677 w 3491"/>
                  <a:gd name="T67" fmla="*/ 685 h 3097"/>
                  <a:gd name="T68" fmla="*/ 2528 w 3491"/>
                  <a:gd name="T69" fmla="*/ 641 h 3097"/>
                  <a:gd name="T70" fmla="*/ 2377 w 3491"/>
                  <a:gd name="T71" fmla="*/ 668 h 3097"/>
                  <a:gd name="T72" fmla="*/ 1082 w 3491"/>
                  <a:gd name="T73" fmla="*/ 1906 h 3097"/>
                  <a:gd name="T74" fmla="*/ 992 w 3491"/>
                  <a:gd name="T75" fmla="*/ 1937 h 3097"/>
                  <a:gd name="T76" fmla="*/ 911 w 3491"/>
                  <a:gd name="T77" fmla="*/ 1887 h 3097"/>
                  <a:gd name="T78" fmla="*/ 900 w 3491"/>
                  <a:gd name="T79" fmla="*/ 1796 h 3097"/>
                  <a:gd name="T80" fmla="*/ 2165 w 3491"/>
                  <a:gd name="T81" fmla="*/ 546 h 3097"/>
                  <a:gd name="T82" fmla="*/ 2354 w 3491"/>
                  <a:gd name="T83" fmla="*/ 449 h 3097"/>
                  <a:gd name="T84" fmla="*/ 2562 w 3491"/>
                  <a:gd name="T85" fmla="*/ 429 h 3097"/>
                  <a:gd name="T86" fmla="*/ 2763 w 3491"/>
                  <a:gd name="T87" fmla="*/ 488 h 3097"/>
                  <a:gd name="T88" fmla="*/ 2932 w 3491"/>
                  <a:gd name="T89" fmla="*/ 623 h 3097"/>
                  <a:gd name="T90" fmla="*/ 3032 w 3491"/>
                  <a:gd name="T91" fmla="*/ 809 h 3097"/>
                  <a:gd name="T92" fmla="*/ 3053 w 3491"/>
                  <a:gd name="T93" fmla="*/ 1012 h 3097"/>
                  <a:gd name="T94" fmla="*/ 2993 w 3491"/>
                  <a:gd name="T95" fmla="*/ 1209 h 3097"/>
                  <a:gd name="T96" fmla="*/ 1303 w 3491"/>
                  <a:gd name="T97" fmla="*/ 2879 h 3097"/>
                  <a:gd name="T98" fmla="*/ 1094 w 3491"/>
                  <a:gd name="T99" fmla="*/ 3025 h 3097"/>
                  <a:gd name="T100" fmla="*/ 855 w 3491"/>
                  <a:gd name="T101" fmla="*/ 3092 h 3097"/>
                  <a:gd name="T102" fmla="*/ 609 w 3491"/>
                  <a:gd name="T103" fmla="*/ 3083 h 3097"/>
                  <a:gd name="T104" fmla="*/ 377 w 3491"/>
                  <a:gd name="T105" fmla="*/ 2995 h 3097"/>
                  <a:gd name="T106" fmla="*/ 178 w 3491"/>
                  <a:gd name="T107" fmla="*/ 2832 h 3097"/>
                  <a:gd name="T108" fmla="*/ 51 w 3491"/>
                  <a:gd name="T109" fmla="*/ 2617 h 3097"/>
                  <a:gd name="T110" fmla="*/ 0 w 3491"/>
                  <a:gd name="T111" fmla="*/ 2381 h 3097"/>
                  <a:gd name="T112" fmla="*/ 30 w 3491"/>
                  <a:gd name="T113" fmla="*/ 2141 h 3097"/>
                  <a:gd name="T114" fmla="*/ 139 w 3491"/>
                  <a:gd name="T115" fmla="*/ 1920 h 3097"/>
                  <a:gd name="T116" fmla="*/ 1872 w 3491"/>
                  <a:gd name="T117" fmla="*/ 230 h 3097"/>
                  <a:gd name="T118" fmla="*/ 2123 w 3491"/>
                  <a:gd name="T119" fmla="*/ 76 h 3097"/>
                  <a:gd name="T120" fmla="*/ 2402 w 3491"/>
                  <a:gd name="T121" fmla="*/ 5 h 3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491" h="3097">
                    <a:moveTo>
                      <a:pt x="2474" y="0"/>
                    </a:moveTo>
                    <a:lnTo>
                      <a:pt x="2546" y="0"/>
                    </a:lnTo>
                    <a:lnTo>
                      <a:pt x="2618" y="5"/>
                    </a:lnTo>
                    <a:lnTo>
                      <a:pt x="2689" y="15"/>
                    </a:lnTo>
                    <a:lnTo>
                      <a:pt x="2758" y="31"/>
                    </a:lnTo>
                    <a:lnTo>
                      <a:pt x="2828" y="51"/>
                    </a:lnTo>
                    <a:lnTo>
                      <a:pt x="2896" y="76"/>
                    </a:lnTo>
                    <a:lnTo>
                      <a:pt x="2963" y="108"/>
                    </a:lnTo>
                    <a:lnTo>
                      <a:pt x="3026" y="143"/>
                    </a:lnTo>
                    <a:lnTo>
                      <a:pt x="3088" y="183"/>
                    </a:lnTo>
                    <a:lnTo>
                      <a:pt x="3147" y="230"/>
                    </a:lnTo>
                    <a:lnTo>
                      <a:pt x="3204" y="281"/>
                    </a:lnTo>
                    <a:lnTo>
                      <a:pt x="3256" y="336"/>
                    </a:lnTo>
                    <a:lnTo>
                      <a:pt x="3303" y="394"/>
                    </a:lnTo>
                    <a:lnTo>
                      <a:pt x="3345" y="455"/>
                    </a:lnTo>
                    <a:lnTo>
                      <a:pt x="3382" y="518"/>
                    </a:lnTo>
                    <a:lnTo>
                      <a:pt x="3413" y="582"/>
                    </a:lnTo>
                    <a:lnTo>
                      <a:pt x="3439" y="650"/>
                    </a:lnTo>
                    <a:lnTo>
                      <a:pt x="3460" y="717"/>
                    </a:lnTo>
                    <a:lnTo>
                      <a:pt x="3475" y="786"/>
                    </a:lnTo>
                    <a:lnTo>
                      <a:pt x="3486" y="856"/>
                    </a:lnTo>
                    <a:lnTo>
                      <a:pt x="3491" y="926"/>
                    </a:lnTo>
                    <a:lnTo>
                      <a:pt x="3491" y="996"/>
                    </a:lnTo>
                    <a:lnTo>
                      <a:pt x="3486" y="1066"/>
                    </a:lnTo>
                    <a:lnTo>
                      <a:pt x="3475" y="1136"/>
                    </a:lnTo>
                    <a:lnTo>
                      <a:pt x="3460" y="1205"/>
                    </a:lnTo>
                    <a:lnTo>
                      <a:pt x="3439" y="1273"/>
                    </a:lnTo>
                    <a:lnTo>
                      <a:pt x="3413" y="1339"/>
                    </a:lnTo>
                    <a:lnTo>
                      <a:pt x="3382" y="1404"/>
                    </a:lnTo>
                    <a:lnTo>
                      <a:pt x="3345" y="1467"/>
                    </a:lnTo>
                    <a:lnTo>
                      <a:pt x="3303" y="1528"/>
                    </a:lnTo>
                    <a:lnTo>
                      <a:pt x="3256" y="1586"/>
                    </a:lnTo>
                    <a:lnTo>
                      <a:pt x="3204" y="1641"/>
                    </a:lnTo>
                    <a:lnTo>
                      <a:pt x="2007" y="2813"/>
                    </a:lnTo>
                    <a:lnTo>
                      <a:pt x="1988" y="2828"/>
                    </a:lnTo>
                    <a:lnTo>
                      <a:pt x="1965" y="2838"/>
                    </a:lnTo>
                    <a:lnTo>
                      <a:pt x="1942" y="2844"/>
                    </a:lnTo>
                    <a:lnTo>
                      <a:pt x="1918" y="2844"/>
                    </a:lnTo>
                    <a:lnTo>
                      <a:pt x="1894" y="2838"/>
                    </a:lnTo>
                    <a:lnTo>
                      <a:pt x="1873" y="2828"/>
                    </a:lnTo>
                    <a:lnTo>
                      <a:pt x="1853" y="2813"/>
                    </a:lnTo>
                    <a:lnTo>
                      <a:pt x="1837" y="2793"/>
                    </a:lnTo>
                    <a:lnTo>
                      <a:pt x="1827" y="2772"/>
                    </a:lnTo>
                    <a:lnTo>
                      <a:pt x="1821" y="2749"/>
                    </a:lnTo>
                    <a:lnTo>
                      <a:pt x="1821" y="2726"/>
                    </a:lnTo>
                    <a:lnTo>
                      <a:pt x="1827" y="2703"/>
                    </a:lnTo>
                    <a:lnTo>
                      <a:pt x="1837" y="2681"/>
                    </a:lnTo>
                    <a:lnTo>
                      <a:pt x="1853" y="2662"/>
                    </a:lnTo>
                    <a:lnTo>
                      <a:pt x="3035" y="1505"/>
                    </a:lnTo>
                    <a:lnTo>
                      <a:pt x="3079" y="1458"/>
                    </a:lnTo>
                    <a:lnTo>
                      <a:pt x="3118" y="1407"/>
                    </a:lnTo>
                    <a:lnTo>
                      <a:pt x="3153" y="1355"/>
                    </a:lnTo>
                    <a:lnTo>
                      <a:pt x="3183" y="1300"/>
                    </a:lnTo>
                    <a:lnTo>
                      <a:pt x="3208" y="1243"/>
                    </a:lnTo>
                    <a:lnTo>
                      <a:pt x="3228" y="1185"/>
                    </a:lnTo>
                    <a:lnTo>
                      <a:pt x="3242" y="1126"/>
                    </a:lnTo>
                    <a:lnTo>
                      <a:pt x="3253" y="1066"/>
                    </a:lnTo>
                    <a:lnTo>
                      <a:pt x="3257" y="1006"/>
                    </a:lnTo>
                    <a:lnTo>
                      <a:pt x="3257" y="946"/>
                    </a:lnTo>
                    <a:lnTo>
                      <a:pt x="3253" y="885"/>
                    </a:lnTo>
                    <a:lnTo>
                      <a:pt x="3242" y="826"/>
                    </a:lnTo>
                    <a:lnTo>
                      <a:pt x="3228" y="766"/>
                    </a:lnTo>
                    <a:lnTo>
                      <a:pt x="3208" y="709"/>
                    </a:lnTo>
                    <a:lnTo>
                      <a:pt x="3183" y="653"/>
                    </a:lnTo>
                    <a:lnTo>
                      <a:pt x="3153" y="598"/>
                    </a:lnTo>
                    <a:lnTo>
                      <a:pt x="3118" y="545"/>
                    </a:lnTo>
                    <a:lnTo>
                      <a:pt x="3079" y="495"/>
                    </a:lnTo>
                    <a:lnTo>
                      <a:pt x="3035" y="448"/>
                    </a:lnTo>
                    <a:lnTo>
                      <a:pt x="2985" y="403"/>
                    </a:lnTo>
                    <a:lnTo>
                      <a:pt x="2935" y="364"/>
                    </a:lnTo>
                    <a:lnTo>
                      <a:pt x="2881" y="331"/>
                    </a:lnTo>
                    <a:lnTo>
                      <a:pt x="2825" y="301"/>
                    </a:lnTo>
                    <a:lnTo>
                      <a:pt x="2767" y="277"/>
                    </a:lnTo>
                    <a:lnTo>
                      <a:pt x="2708" y="258"/>
                    </a:lnTo>
                    <a:lnTo>
                      <a:pt x="2648" y="243"/>
                    </a:lnTo>
                    <a:lnTo>
                      <a:pt x="2586" y="234"/>
                    </a:lnTo>
                    <a:lnTo>
                      <a:pt x="2525" y="229"/>
                    </a:lnTo>
                    <a:lnTo>
                      <a:pt x="2464" y="229"/>
                    </a:lnTo>
                    <a:lnTo>
                      <a:pt x="2402" y="234"/>
                    </a:lnTo>
                    <a:lnTo>
                      <a:pt x="2340" y="243"/>
                    </a:lnTo>
                    <a:lnTo>
                      <a:pt x="2280" y="258"/>
                    </a:lnTo>
                    <a:lnTo>
                      <a:pt x="2221" y="277"/>
                    </a:lnTo>
                    <a:lnTo>
                      <a:pt x="2164" y="301"/>
                    </a:lnTo>
                    <a:lnTo>
                      <a:pt x="2108" y="331"/>
                    </a:lnTo>
                    <a:lnTo>
                      <a:pt x="2055" y="364"/>
                    </a:lnTo>
                    <a:lnTo>
                      <a:pt x="2003" y="403"/>
                    </a:lnTo>
                    <a:lnTo>
                      <a:pt x="1955" y="448"/>
                    </a:lnTo>
                    <a:lnTo>
                      <a:pt x="378" y="1972"/>
                    </a:lnTo>
                    <a:lnTo>
                      <a:pt x="341" y="2013"/>
                    </a:lnTo>
                    <a:lnTo>
                      <a:pt x="307" y="2057"/>
                    </a:lnTo>
                    <a:lnTo>
                      <a:pt x="280" y="2102"/>
                    </a:lnTo>
                    <a:lnTo>
                      <a:pt x="258" y="2149"/>
                    </a:lnTo>
                    <a:lnTo>
                      <a:pt x="241" y="2199"/>
                    </a:lnTo>
                    <a:lnTo>
                      <a:pt x="228" y="2248"/>
                    </a:lnTo>
                    <a:lnTo>
                      <a:pt x="220" y="2299"/>
                    </a:lnTo>
                    <a:lnTo>
                      <a:pt x="218" y="2350"/>
                    </a:lnTo>
                    <a:lnTo>
                      <a:pt x="220" y="2402"/>
                    </a:lnTo>
                    <a:lnTo>
                      <a:pt x="228" y="2452"/>
                    </a:lnTo>
                    <a:lnTo>
                      <a:pt x="241" y="2503"/>
                    </a:lnTo>
                    <a:lnTo>
                      <a:pt x="258" y="2551"/>
                    </a:lnTo>
                    <a:lnTo>
                      <a:pt x="280" y="2599"/>
                    </a:lnTo>
                    <a:lnTo>
                      <a:pt x="307" y="2644"/>
                    </a:lnTo>
                    <a:lnTo>
                      <a:pt x="341" y="2687"/>
                    </a:lnTo>
                    <a:lnTo>
                      <a:pt x="378" y="2728"/>
                    </a:lnTo>
                    <a:lnTo>
                      <a:pt x="419" y="2765"/>
                    </a:lnTo>
                    <a:lnTo>
                      <a:pt x="463" y="2796"/>
                    </a:lnTo>
                    <a:lnTo>
                      <a:pt x="509" y="2824"/>
                    </a:lnTo>
                    <a:lnTo>
                      <a:pt x="558" y="2846"/>
                    </a:lnTo>
                    <a:lnTo>
                      <a:pt x="608" y="2863"/>
                    </a:lnTo>
                    <a:lnTo>
                      <a:pt x="660" y="2874"/>
                    </a:lnTo>
                    <a:lnTo>
                      <a:pt x="711" y="2882"/>
                    </a:lnTo>
                    <a:lnTo>
                      <a:pt x="763" y="2885"/>
                    </a:lnTo>
                    <a:lnTo>
                      <a:pt x="816" y="2882"/>
                    </a:lnTo>
                    <a:lnTo>
                      <a:pt x="867" y="2874"/>
                    </a:lnTo>
                    <a:lnTo>
                      <a:pt x="919" y="2863"/>
                    </a:lnTo>
                    <a:lnTo>
                      <a:pt x="968" y="2846"/>
                    </a:lnTo>
                    <a:lnTo>
                      <a:pt x="1018" y="2824"/>
                    </a:lnTo>
                    <a:lnTo>
                      <a:pt x="1064" y="2796"/>
                    </a:lnTo>
                    <a:lnTo>
                      <a:pt x="1108" y="2765"/>
                    </a:lnTo>
                    <a:lnTo>
                      <a:pt x="1149" y="2728"/>
                    </a:lnTo>
                    <a:lnTo>
                      <a:pt x="2741" y="1187"/>
                    </a:lnTo>
                    <a:lnTo>
                      <a:pt x="2768" y="1158"/>
                    </a:lnTo>
                    <a:lnTo>
                      <a:pt x="2791" y="1125"/>
                    </a:lnTo>
                    <a:lnTo>
                      <a:pt x="2809" y="1091"/>
                    </a:lnTo>
                    <a:lnTo>
                      <a:pt x="2823" y="1055"/>
                    </a:lnTo>
                    <a:lnTo>
                      <a:pt x="2831" y="1018"/>
                    </a:lnTo>
                    <a:lnTo>
                      <a:pt x="2837" y="980"/>
                    </a:lnTo>
                    <a:lnTo>
                      <a:pt x="2837" y="942"/>
                    </a:lnTo>
                    <a:lnTo>
                      <a:pt x="2831" y="904"/>
                    </a:lnTo>
                    <a:lnTo>
                      <a:pt x="2823" y="867"/>
                    </a:lnTo>
                    <a:lnTo>
                      <a:pt x="2809" y="832"/>
                    </a:lnTo>
                    <a:lnTo>
                      <a:pt x="2791" y="797"/>
                    </a:lnTo>
                    <a:lnTo>
                      <a:pt x="2768" y="764"/>
                    </a:lnTo>
                    <a:lnTo>
                      <a:pt x="2741" y="734"/>
                    </a:lnTo>
                    <a:lnTo>
                      <a:pt x="2710" y="707"/>
                    </a:lnTo>
                    <a:lnTo>
                      <a:pt x="2677" y="685"/>
                    </a:lnTo>
                    <a:lnTo>
                      <a:pt x="2642" y="668"/>
                    </a:lnTo>
                    <a:lnTo>
                      <a:pt x="2605" y="654"/>
                    </a:lnTo>
                    <a:lnTo>
                      <a:pt x="2567" y="645"/>
                    </a:lnTo>
                    <a:lnTo>
                      <a:pt x="2528" y="641"/>
                    </a:lnTo>
                    <a:lnTo>
                      <a:pt x="2490" y="641"/>
                    </a:lnTo>
                    <a:lnTo>
                      <a:pt x="2452" y="645"/>
                    </a:lnTo>
                    <a:lnTo>
                      <a:pt x="2415" y="654"/>
                    </a:lnTo>
                    <a:lnTo>
                      <a:pt x="2377" y="668"/>
                    </a:lnTo>
                    <a:lnTo>
                      <a:pt x="2343" y="685"/>
                    </a:lnTo>
                    <a:lnTo>
                      <a:pt x="2309" y="707"/>
                    </a:lnTo>
                    <a:lnTo>
                      <a:pt x="2278" y="734"/>
                    </a:lnTo>
                    <a:lnTo>
                      <a:pt x="1082" y="1906"/>
                    </a:lnTo>
                    <a:lnTo>
                      <a:pt x="1062" y="1922"/>
                    </a:lnTo>
                    <a:lnTo>
                      <a:pt x="1040" y="1931"/>
                    </a:lnTo>
                    <a:lnTo>
                      <a:pt x="1017" y="1937"/>
                    </a:lnTo>
                    <a:lnTo>
                      <a:pt x="992" y="1937"/>
                    </a:lnTo>
                    <a:lnTo>
                      <a:pt x="969" y="1931"/>
                    </a:lnTo>
                    <a:lnTo>
                      <a:pt x="947" y="1922"/>
                    </a:lnTo>
                    <a:lnTo>
                      <a:pt x="927" y="1906"/>
                    </a:lnTo>
                    <a:lnTo>
                      <a:pt x="911" y="1887"/>
                    </a:lnTo>
                    <a:lnTo>
                      <a:pt x="900" y="1865"/>
                    </a:lnTo>
                    <a:lnTo>
                      <a:pt x="896" y="1842"/>
                    </a:lnTo>
                    <a:lnTo>
                      <a:pt x="896" y="1819"/>
                    </a:lnTo>
                    <a:lnTo>
                      <a:pt x="900" y="1796"/>
                    </a:lnTo>
                    <a:lnTo>
                      <a:pt x="911" y="1775"/>
                    </a:lnTo>
                    <a:lnTo>
                      <a:pt x="927" y="1755"/>
                    </a:lnTo>
                    <a:lnTo>
                      <a:pt x="2123" y="583"/>
                    </a:lnTo>
                    <a:lnTo>
                      <a:pt x="2165" y="546"/>
                    </a:lnTo>
                    <a:lnTo>
                      <a:pt x="2209" y="515"/>
                    </a:lnTo>
                    <a:lnTo>
                      <a:pt x="2255" y="488"/>
                    </a:lnTo>
                    <a:lnTo>
                      <a:pt x="2304" y="465"/>
                    </a:lnTo>
                    <a:lnTo>
                      <a:pt x="2354" y="449"/>
                    </a:lnTo>
                    <a:lnTo>
                      <a:pt x="2405" y="436"/>
                    </a:lnTo>
                    <a:lnTo>
                      <a:pt x="2457" y="429"/>
                    </a:lnTo>
                    <a:lnTo>
                      <a:pt x="2509" y="427"/>
                    </a:lnTo>
                    <a:lnTo>
                      <a:pt x="2562" y="429"/>
                    </a:lnTo>
                    <a:lnTo>
                      <a:pt x="2613" y="436"/>
                    </a:lnTo>
                    <a:lnTo>
                      <a:pt x="2665" y="449"/>
                    </a:lnTo>
                    <a:lnTo>
                      <a:pt x="2714" y="465"/>
                    </a:lnTo>
                    <a:lnTo>
                      <a:pt x="2763" y="488"/>
                    </a:lnTo>
                    <a:lnTo>
                      <a:pt x="2810" y="515"/>
                    </a:lnTo>
                    <a:lnTo>
                      <a:pt x="2854" y="546"/>
                    </a:lnTo>
                    <a:lnTo>
                      <a:pt x="2895" y="583"/>
                    </a:lnTo>
                    <a:lnTo>
                      <a:pt x="2932" y="623"/>
                    </a:lnTo>
                    <a:lnTo>
                      <a:pt x="2965" y="666"/>
                    </a:lnTo>
                    <a:lnTo>
                      <a:pt x="2993" y="713"/>
                    </a:lnTo>
                    <a:lnTo>
                      <a:pt x="3015" y="760"/>
                    </a:lnTo>
                    <a:lnTo>
                      <a:pt x="3032" y="809"/>
                    </a:lnTo>
                    <a:lnTo>
                      <a:pt x="3045" y="859"/>
                    </a:lnTo>
                    <a:lnTo>
                      <a:pt x="3053" y="910"/>
                    </a:lnTo>
                    <a:lnTo>
                      <a:pt x="3055" y="961"/>
                    </a:lnTo>
                    <a:lnTo>
                      <a:pt x="3053" y="1012"/>
                    </a:lnTo>
                    <a:lnTo>
                      <a:pt x="3045" y="1063"/>
                    </a:lnTo>
                    <a:lnTo>
                      <a:pt x="3032" y="1113"/>
                    </a:lnTo>
                    <a:lnTo>
                      <a:pt x="3015" y="1162"/>
                    </a:lnTo>
                    <a:lnTo>
                      <a:pt x="2993" y="1209"/>
                    </a:lnTo>
                    <a:lnTo>
                      <a:pt x="2965" y="1255"/>
                    </a:lnTo>
                    <a:lnTo>
                      <a:pt x="2932" y="1298"/>
                    </a:lnTo>
                    <a:lnTo>
                      <a:pt x="2895" y="1339"/>
                    </a:lnTo>
                    <a:lnTo>
                      <a:pt x="1303" y="2879"/>
                    </a:lnTo>
                    <a:lnTo>
                      <a:pt x="1255" y="2923"/>
                    </a:lnTo>
                    <a:lnTo>
                      <a:pt x="1203" y="2962"/>
                    </a:lnTo>
                    <a:lnTo>
                      <a:pt x="1150" y="2995"/>
                    </a:lnTo>
                    <a:lnTo>
                      <a:pt x="1094" y="3025"/>
                    </a:lnTo>
                    <a:lnTo>
                      <a:pt x="1036" y="3049"/>
                    </a:lnTo>
                    <a:lnTo>
                      <a:pt x="977" y="3068"/>
                    </a:lnTo>
                    <a:lnTo>
                      <a:pt x="917" y="3083"/>
                    </a:lnTo>
                    <a:lnTo>
                      <a:pt x="855" y="3092"/>
                    </a:lnTo>
                    <a:lnTo>
                      <a:pt x="794" y="3097"/>
                    </a:lnTo>
                    <a:lnTo>
                      <a:pt x="733" y="3097"/>
                    </a:lnTo>
                    <a:lnTo>
                      <a:pt x="671" y="3092"/>
                    </a:lnTo>
                    <a:lnTo>
                      <a:pt x="609" y="3083"/>
                    </a:lnTo>
                    <a:lnTo>
                      <a:pt x="549" y="3068"/>
                    </a:lnTo>
                    <a:lnTo>
                      <a:pt x="490" y="3049"/>
                    </a:lnTo>
                    <a:lnTo>
                      <a:pt x="433" y="3025"/>
                    </a:lnTo>
                    <a:lnTo>
                      <a:pt x="377" y="2995"/>
                    </a:lnTo>
                    <a:lnTo>
                      <a:pt x="323" y="2962"/>
                    </a:lnTo>
                    <a:lnTo>
                      <a:pt x="272" y="2923"/>
                    </a:lnTo>
                    <a:lnTo>
                      <a:pt x="224" y="2879"/>
                    </a:lnTo>
                    <a:lnTo>
                      <a:pt x="178" y="2832"/>
                    </a:lnTo>
                    <a:lnTo>
                      <a:pt x="139" y="2782"/>
                    </a:lnTo>
                    <a:lnTo>
                      <a:pt x="104" y="2729"/>
                    </a:lnTo>
                    <a:lnTo>
                      <a:pt x="75" y="2674"/>
                    </a:lnTo>
                    <a:lnTo>
                      <a:pt x="51" y="2617"/>
                    </a:lnTo>
                    <a:lnTo>
                      <a:pt x="30" y="2560"/>
                    </a:lnTo>
                    <a:lnTo>
                      <a:pt x="15" y="2501"/>
                    </a:lnTo>
                    <a:lnTo>
                      <a:pt x="5" y="2441"/>
                    </a:lnTo>
                    <a:lnTo>
                      <a:pt x="0" y="2381"/>
                    </a:lnTo>
                    <a:lnTo>
                      <a:pt x="0" y="2321"/>
                    </a:lnTo>
                    <a:lnTo>
                      <a:pt x="5" y="2260"/>
                    </a:lnTo>
                    <a:lnTo>
                      <a:pt x="15" y="2200"/>
                    </a:lnTo>
                    <a:lnTo>
                      <a:pt x="30" y="2141"/>
                    </a:lnTo>
                    <a:lnTo>
                      <a:pt x="51" y="2083"/>
                    </a:lnTo>
                    <a:lnTo>
                      <a:pt x="75" y="2027"/>
                    </a:lnTo>
                    <a:lnTo>
                      <a:pt x="104" y="1972"/>
                    </a:lnTo>
                    <a:lnTo>
                      <a:pt x="139" y="1920"/>
                    </a:lnTo>
                    <a:lnTo>
                      <a:pt x="178" y="1869"/>
                    </a:lnTo>
                    <a:lnTo>
                      <a:pt x="224" y="1822"/>
                    </a:lnTo>
                    <a:lnTo>
                      <a:pt x="1815" y="281"/>
                    </a:lnTo>
                    <a:lnTo>
                      <a:pt x="1872" y="230"/>
                    </a:lnTo>
                    <a:lnTo>
                      <a:pt x="1931" y="183"/>
                    </a:lnTo>
                    <a:lnTo>
                      <a:pt x="1992" y="143"/>
                    </a:lnTo>
                    <a:lnTo>
                      <a:pt x="2057" y="108"/>
                    </a:lnTo>
                    <a:lnTo>
                      <a:pt x="2123" y="76"/>
                    </a:lnTo>
                    <a:lnTo>
                      <a:pt x="2191" y="51"/>
                    </a:lnTo>
                    <a:lnTo>
                      <a:pt x="2261" y="31"/>
                    </a:lnTo>
                    <a:lnTo>
                      <a:pt x="2331" y="15"/>
                    </a:lnTo>
                    <a:lnTo>
                      <a:pt x="2402" y="5"/>
                    </a:lnTo>
                    <a:lnTo>
                      <a:pt x="2474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33" name="Group 12">
                <a:extLst>
                  <a:ext uri="{FF2B5EF4-FFF2-40B4-BE49-F238E27FC236}">
                    <a16:creationId xmlns:a16="http://schemas.microsoft.com/office/drawing/2014/main" id="{ED8204C9-6C2E-AD1B-DE26-91DC9826607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5455269" y="2556244"/>
                <a:ext cx="142773" cy="113573"/>
                <a:chOff x="6124" y="305"/>
                <a:chExt cx="841" cy="669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34" name="Freeform 13">
                  <a:extLst>
                    <a:ext uri="{FF2B5EF4-FFF2-40B4-BE49-F238E27FC236}">
                      <a16:creationId xmlns:a16="http://schemas.microsoft.com/office/drawing/2014/main" id="{1CDF789D-2BE3-303A-FEF9-EB5348B9D4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44" y="440"/>
                  <a:ext cx="601" cy="534"/>
                </a:xfrm>
                <a:custGeom>
                  <a:avLst/>
                  <a:gdLst>
                    <a:gd name="T0" fmla="*/ 902 w 1802"/>
                    <a:gd name="T1" fmla="*/ 0 h 1602"/>
                    <a:gd name="T2" fmla="*/ 2 w 1802"/>
                    <a:gd name="T3" fmla="*/ 742 h 1602"/>
                    <a:gd name="T4" fmla="*/ 2 w 1802"/>
                    <a:gd name="T5" fmla="*/ 743 h 1602"/>
                    <a:gd name="T6" fmla="*/ 2 w 1802"/>
                    <a:gd name="T7" fmla="*/ 746 h 1602"/>
                    <a:gd name="T8" fmla="*/ 0 w 1802"/>
                    <a:gd name="T9" fmla="*/ 749 h 1602"/>
                    <a:gd name="T10" fmla="*/ 0 w 1802"/>
                    <a:gd name="T11" fmla="*/ 751 h 1602"/>
                    <a:gd name="T12" fmla="*/ 0 w 1802"/>
                    <a:gd name="T13" fmla="*/ 1501 h 1602"/>
                    <a:gd name="T14" fmla="*/ 2 w 1802"/>
                    <a:gd name="T15" fmla="*/ 1521 h 1602"/>
                    <a:gd name="T16" fmla="*/ 16 w 1802"/>
                    <a:gd name="T17" fmla="*/ 1557 h 1602"/>
                    <a:gd name="T18" fmla="*/ 30 w 1802"/>
                    <a:gd name="T19" fmla="*/ 1572 h 1602"/>
                    <a:gd name="T20" fmla="*/ 45 w 1802"/>
                    <a:gd name="T21" fmla="*/ 1586 h 1602"/>
                    <a:gd name="T22" fmla="*/ 81 w 1802"/>
                    <a:gd name="T23" fmla="*/ 1601 h 1602"/>
                    <a:gd name="T24" fmla="*/ 100 w 1802"/>
                    <a:gd name="T25" fmla="*/ 1602 h 1602"/>
                    <a:gd name="T26" fmla="*/ 702 w 1802"/>
                    <a:gd name="T27" fmla="*/ 1602 h 1602"/>
                    <a:gd name="T28" fmla="*/ 702 w 1802"/>
                    <a:gd name="T29" fmla="*/ 1001 h 1602"/>
                    <a:gd name="T30" fmla="*/ 1102 w 1802"/>
                    <a:gd name="T31" fmla="*/ 1001 h 1602"/>
                    <a:gd name="T32" fmla="*/ 1102 w 1802"/>
                    <a:gd name="T33" fmla="*/ 1602 h 1602"/>
                    <a:gd name="T34" fmla="*/ 1703 w 1802"/>
                    <a:gd name="T35" fmla="*/ 1602 h 1602"/>
                    <a:gd name="T36" fmla="*/ 1723 w 1802"/>
                    <a:gd name="T37" fmla="*/ 1601 h 1602"/>
                    <a:gd name="T38" fmla="*/ 1758 w 1802"/>
                    <a:gd name="T39" fmla="*/ 1586 h 1602"/>
                    <a:gd name="T40" fmla="*/ 1773 w 1802"/>
                    <a:gd name="T41" fmla="*/ 1572 h 1602"/>
                    <a:gd name="T42" fmla="*/ 1786 w 1802"/>
                    <a:gd name="T43" fmla="*/ 1557 h 1602"/>
                    <a:gd name="T44" fmla="*/ 1802 w 1802"/>
                    <a:gd name="T45" fmla="*/ 1521 h 1602"/>
                    <a:gd name="T46" fmla="*/ 1802 w 1802"/>
                    <a:gd name="T47" fmla="*/ 1501 h 1602"/>
                    <a:gd name="T48" fmla="*/ 1802 w 1802"/>
                    <a:gd name="T49" fmla="*/ 751 h 1602"/>
                    <a:gd name="T50" fmla="*/ 1802 w 1802"/>
                    <a:gd name="T51" fmla="*/ 745 h 1602"/>
                    <a:gd name="T52" fmla="*/ 1801 w 1802"/>
                    <a:gd name="T53" fmla="*/ 742 h 1602"/>
                    <a:gd name="T54" fmla="*/ 902 w 1802"/>
                    <a:gd name="T55" fmla="*/ 0 h 16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802" h="1602">
                      <a:moveTo>
                        <a:pt x="902" y="0"/>
                      </a:moveTo>
                      <a:lnTo>
                        <a:pt x="2" y="742"/>
                      </a:lnTo>
                      <a:lnTo>
                        <a:pt x="2" y="743"/>
                      </a:lnTo>
                      <a:lnTo>
                        <a:pt x="2" y="746"/>
                      </a:lnTo>
                      <a:lnTo>
                        <a:pt x="0" y="749"/>
                      </a:lnTo>
                      <a:lnTo>
                        <a:pt x="0" y="751"/>
                      </a:lnTo>
                      <a:lnTo>
                        <a:pt x="0" y="1501"/>
                      </a:lnTo>
                      <a:lnTo>
                        <a:pt x="2" y="1521"/>
                      </a:lnTo>
                      <a:lnTo>
                        <a:pt x="16" y="1557"/>
                      </a:lnTo>
                      <a:lnTo>
                        <a:pt x="30" y="1572"/>
                      </a:lnTo>
                      <a:lnTo>
                        <a:pt x="45" y="1586"/>
                      </a:lnTo>
                      <a:lnTo>
                        <a:pt x="81" y="1601"/>
                      </a:lnTo>
                      <a:lnTo>
                        <a:pt x="100" y="1602"/>
                      </a:lnTo>
                      <a:lnTo>
                        <a:pt x="702" y="1602"/>
                      </a:lnTo>
                      <a:lnTo>
                        <a:pt x="702" y="1001"/>
                      </a:lnTo>
                      <a:lnTo>
                        <a:pt x="1102" y="1001"/>
                      </a:lnTo>
                      <a:lnTo>
                        <a:pt x="1102" y="1602"/>
                      </a:lnTo>
                      <a:lnTo>
                        <a:pt x="1703" y="1602"/>
                      </a:lnTo>
                      <a:lnTo>
                        <a:pt x="1723" y="1601"/>
                      </a:lnTo>
                      <a:lnTo>
                        <a:pt x="1758" y="1586"/>
                      </a:lnTo>
                      <a:lnTo>
                        <a:pt x="1773" y="1572"/>
                      </a:lnTo>
                      <a:lnTo>
                        <a:pt x="1786" y="1557"/>
                      </a:lnTo>
                      <a:lnTo>
                        <a:pt x="1802" y="1521"/>
                      </a:lnTo>
                      <a:lnTo>
                        <a:pt x="1802" y="1501"/>
                      </a:lnTo>
                      <a:lnTo>
                        <a:pt x="1802" y="751"/>
                      </a:lnTo>
                      <a:lnTo>
                        <a:pt x="1802" y="745"/>
                      </a:lnTo>
                      <a:lnTo>
                        <a:pt x="1801" y="742"/>
                      </a:lnTo>
                      <a:lnTo>
                        <a:pt x="90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5" name="Freeform 14">
                  <a:extLst>
                    <a:ext uri="{FF2B5EF4-FFF2-40B4-BE49-F238E27FC236}">
                      <a16:creationId xmlns:a16="http://schemas.microsoft.com/office/drawing/2014/main" id="{F28C4B81-2F2A-AFF7-B96C-2BCD9344CB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4" y="305"/>
                  <a:ext cx="841" cy="394"/>
                </a:xfrm>
                <a:custGeom>
                  <a:avLst/>
                  <a:gdLst>
                    <a:gd name="T0" fmla="*/ 2505 w 2522"/>
                    <a:gd name="T1" fmla="*/ 978 h 1181"/>
                    <a:gd name="T2" fmla="*/ 2162 w 2522"/>
                    <a:gd name="T3" fmla="*/ 694 h 1181"/>
                    <a:gd name="T4" fmla="*/ 2162 w 2522"/>
                    <a:gd name="T5" fmla="*/ 54 h 1181"/>
                    <a:gd name="T6" fmla="*/ 2162 w 2522"/>
                    <a:gd name="T7" fmla="*/ 44 h 1181"/>
                    <a:gd name="T8" fmla="*/ 2155 w 2522"/>
                    <a:gd name="T9" fmla="*/ 26 h 1181"/>
                    <a:gd name="T10" fmla="*/ 2149 w 2522"/>
                    <a:gd name="T11" fmla="*/ 18 h 1181"/>
                    <a:gd name="T12" fmla="*/ 2141 w 2522"/>
                    <a:gd name="T13" fmla="*/ 13 h 1181"/>
                    <a:gd name="T14" fmla="*/ 2123 w 2522"/>
                    <a:gd name="T15" fmla="*/ 5 h 1181"/>
                    <a:gd name="T16" fmla="*/ 2113 w 2522"/>
                    <a:gd name="T17" fmla="*/ 5 h 1181"/>
                    <a:gd name="T18" fmla="*/ 1812 w 2522"/>
                    <a:gd name="T19" fmla="*/ 5 h 1181"/>
                    <a:gd name="T20" fmla="*/ 1802 w 2522"/>
                    <a:gd name="T21" fmla="*/ 5 h 1181"/>
                    <a:gd name="T22" fmla="*/ 1783 w 2522"/>
                    <a:gd name="T23" fmla="*/ 13 h 1181"/>
                    <a:gd name="T24" fmla="*/ 1776 w 2522"/>
                    <a:gd name="T25" fmla="*/ 18 h 1181"/>
                    <a:gd name="T26" fmla="*/ 1770 w 2522"/>
                    <a:gd name="T27" fmla="*/ 26 h 1181"/>
                    <a:gd name="T28" fmla="*/ 1763 w 2522"/>
                    <a:gd name="T29" fmla="*/ 44 h 1181"/>
                    <a:gd name="T30" fmla="*/ 1762 w 2522"/>
                    <a:gd name="T31" fmla="*/ 54 h 1181"/>
                    <a:gd name="T32" fmla="*/ 1762 w 2522"/>
                    <a:gd name="T33" fmla="*/ 360 h 1181"/>
                    <a:gd name="T34" fmla="*/ 1380 w 2522"/>
                    <a:gd name="T35" fmla="*/ 41 h 1181"/>
                    <a:gd name="T36" fmla="*/ 1354 w 2522"/>
                    <a:gd name="T37" fmla="*/ 23 h 1181"/>
                    <a:gd name="T38" fmla="*/ 1295 w 2522"/>
                    <a:gd name="T39" fmla="*/ 1 h 1181"/>
                    <a:gd name="T40" fmla="*/ 1262 w 2522"/>
                    <a:gd name="T41" fmla="*/ 0 h 1181"/>
                    <a:gd name="T42" fmla="*/ 1227 w 2522"/>
                    <a:gd name="T43" fmla="*/ 1 h 1181"/>
                    <a:gd name="T44" fmla="*/ 1168 w 2522"/>
                    <a:gd name="T45" fmla="*/ 23 h 1181"/>
                    <a:gd name="T46" fmla="*/ 1142 w 2522"/>
                    <a:gd name="T47" fmla="*/ 41 h 1181"/>
                    <a:gd name="T48" fmla="*/ 17 w 2522"/>
                    <a:gd name="T49" fmla="*/ 978 h 1181"/>
                    <a:gd name="T50" fmla="*/ 10 w 2522"/>
                    <a:gd name="T51" fmla="*/ 985 h 1181"/>
                    <a:gd name="T52" fmla="*/ 1 w 2522"/>
                    <a:gd name="T53" fmla="*/ 1001 h 1181"/>
                    <a:gd name="T54" fmla="*/ 0 w 2522"/>
                    <a:gd name="T55" fmla="*/ 1012 h 1181"/>
                    <a:gd name="T56" fmla="*/ 0 w 2522"/>
                    <a:gd name="T57" fmla="*/ 1023 h 1181"/>
                    <a:gd name="T58" fmla="*/ 6 w 2522"/>
                    <a:gd name="T59" fmla="*/ 1040 h 1181"/>
                    <a:gd name="T60" fmla="*/ 12 w 2522"/>
                    <a:gd name="T61" fmla="*/ 1048 h 1181"/>
                    <a:gd name="T62" fmla="*/ 108 w 2522"/>
                    <a:gd name="T63" fmla="*/ 1164 h 1181"/>
                    <a:gd name="T64" fmla="*/ 122 w 2522"/>
                    <a:gd name="T65" fmla="*/ 1177 h 1181"/>
                    <a:gd name="T66" fmla="*/ 141 w 2522"/>
                    <a:gd name="T67" fmla="*/ 1181 h 1181"/>
                    <a:gd name="T68" fmla="*/ 160 w 2522"/>
                    <a:gd name="T69" fmla="*/ 1181 h 1181"/>
                    <a:gd name="T70" fmla="*/ 179 w 2522"/>
                    <a:gd name="T71" fmla="*/ 1171 h 1181"/>
                    <a:gd name="T72" fmla="*/ 1262 w 2522"/>
                    <a:gd name="T73" fmla="*/ 268 h 1181"/>
                    <a:gd name="T74" fmla="*/ 2344 w 2522"/>
                    <a:gd name="T75" fmla="*/ 1171 h 1181"/>
                    <a:gd name="T76" fmla="*/ 2358 w 2522"/>
                    <a:gd name="T77" fmla="*/ 1180 h 1181"/>
                    <a:gd name="T78" fmla="*/ 2377 w 2522"/>
                    <a:gd name="T79" fmla="*/ 1181 h 1181"/>
                    <a:gd name="T80" fmla="*/ 2383 w 2522"/>
                    <a:gd name="T81" fmla="*/ 1181 h 1181"/>
                    <a:gd name="T82" fmla="*/ 2401 w 2522"/>
                    <a:gd name="T83" fmla="*/ 1177 h 1181"/>
                    <a:gd name="T84" fmla="*/ 2414 w 2522"/>
                    <a:gd name="T85" fmla="*/ 1164 h 1181"/>
                    <a:gd name="T86" fmla="*/ 2512 w 2522"/>
                    <a:gd name="T87" fmla="*/ 1048 h 1181"/>
                    <a:gd name="T88" fmla="*/ 2518 w 2522"/>
                    <a:gd name="T89" fmla="*/ 1040 h 1181"/>
                    <a:gd name="T90" fmla="*/ 2522 w 2522"/>
                    <a:gd name="T91" fmla="*/ 1023 h 1181"/>
                    <a:gd name="T92" fmla="*/ 2522 w 2522"/>
                    <a:gd name="T93" fmla="*/ 1012 h 1181"/>
                    <a:gd name="T94" fmla="*/ 2521 w 2522"/>
                    <a:gd name="T95" fmla="*/ 1001 h 1181"/>
                    <a:gd name="T96" fmla="*/ 2512 w 2522"/>
                    <a:gd name="T97" fmla="*/ 985 h 1181"/>
                    <a:gd name="T98" fmla="*/ 2505 w 2522"/>
                    <a:gd name="T99" fmla="*/ 978 h 1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2522" h="1181">
                      <a:moveTo>
                        <a:pt x="2505" y="978"/>
                      </a:moveTo>
                      <a:lnTo>
                        <a:pt x="2162" y="694"/>
                      </a:lnTo>
                      <a:lnTo>
                        <a:pt x="2162" y="54"/>
                      </a:lnTo>
                      <a:lnTo>
                        <a:pt x="2162" y="44"/>
                      </a:lnTo>
                      <a:lnTo>
                        <a:pt x="2155" y="26"/>
                      </a:lnTo>
                      <a:lnTo>
                        <a:pt x="2149" y="18"/>
                      </a:lnTo>
                      <a:lnTo>
                        <a:pt x="2141" y="13"/>
                      </a:lnTo>
                      <a:lnTo>
                        <a:pt x="2123" y="5"/>
                      </a:lnTo>
                      <a:lnTo>
                        <a:pt x="2113" y="5"/>
                      </a:lnTo>
                      <a:lnTo>
                        <a:pt x="1812" y="5"/>
                      </a:lnTo>
                      <a:lnTo>
                        <a:pt x="1802" y="5"/>
                      </a:lnTo>
                      <a:lnTo>
                        <a:pt x="1783" y="13"/>
                      </a:lnTo>
                      <a:lnTo>
                        <a:pt x="1776" y="18"/>
                      </a:lnTo>
                      <a:lnTo>
                        <a:pt x="1770" y="26"/>
                      </a:lnTo>
                      <a:lnTo>
                        <a:pt x="1763" y="44"/>
                      </a:lnTo>
                      <a:lnTo>
                        <a:pt x="1762" y="54"/>
                      </a:lnTo>
                      <a:lnTo>
                        <a:pt x="1762" y="360"/>
                      </a:lnTo>
                      <a:lnTo>
                        <a:pt x="1380" y="41"/>
                      </a:lnTo>
                      <a:lnTo>
                        <a:pt x="1354" y="23"/>
                      </a:lnTo>
                      <a:lnTo>
                        <a:pt x="1295" y="1"/>
                      </a:lnTo>
                      <a:lnTo>
                        <a:pt x="1262" y="0"/>
                      </a:lnTo>
                      <a:lnTo>
                        <a:pt x="1227" y="1"/>
                      </a:lnTo>
                      <a:lnTo>
                        <a:pt x="1168" y="23"/>
                      </a:lnTo>
                      <a:lnTo>
                        <a:pt x="1142" y="41"/>
                      </a:lnTo>
                      <a:lnTo>
                        <a:pt x="17" y="978"/>
                      </a:lnTo>
                      <a:lnTo>
                        <a:pt x="10" y="985"/>
                      </a:lnTo>
                      <a:lnTo>
                        <a:pt x="1" y="1001"/>
                      </a:lnTo>
                      <a:lnTo>
                        <a:pt x="0" y="1012"/>
                      </a:lnTo>
                      <a:lnTo>
                        <a:pt x="0" y="1023"/>
                      </a:lnTo>
                      <a:lnTo>
                        <a:pt x="6" y="1040"/>
                      </a:lnTo>
                      <a:lnTo>
                        <a:pt x="12" y="1048"/>
                      </a:lnTo>
                      <a:lnTo>
                        <a:pt x="108" y="1164"/>
                      </a:lnTo>
                      <a:lnTo>
                        <a:pt x="122" y="1177"/>
                      </a:lnTo>
                      <a:lnTo>
                        <a:pt x="141" y="1181"/>
                      </a:lnTo>
                      <a:lnTo>
                        <a:pt x="160" y="1181"/>
                      </a:lnTo>
                      <a:lnTo>
                        <a:pt x="179" y="1171"/>
                      </a:lnTo>
                      <a:lnTo>
                        <a:pt x="1262" y="268"/>
                      </a:lnTo>
                      <a:lnTo>
                        <a:pt x="2344" y="1171"/>
                      </a:lnTo>
                      <a:lnTo>
                        <a:pt x="2358" y="1180"/>
                      </a:lnTo>
                      <a:lnTo>
                        <a:pt x="2377" y="1181"/>
                      </a:lnTo>
                      <a:lnTo>
                        <a:pt x="2383" y="1181"/>
                      </a:lnTo>
                      <a:lnTo>
                        <a:pt x="2401" y="1177"/>
                      </a:lnTo>
                      <a:lnTo>
                        <a:pt x="2414" y="1164"/>
                      </a:lnTo>
                      <a:lnTo>
                        <a:pt x="2512" y="1048"/>
                      </a:lnTo>
                      <a:lnTo>
                        <a:pt x="2518" y="1040"/>
                      </a:lnTo>
                      <a:lnTo>
                        <a:pt x="2522" y="1023"/>
                      </a:lnTo>
                      <a:lnTo>
                        <a:pt x="2522" y="1012"/>
                      </a:lnTo>
                      <a:lnTo>
                        <a:pt x="2521" y="1001"/>
                      </a:lnTo>
                      <a:lnTo>
                        <a:pt x="2512" y="985"/>
                      </a:lnTo>
                      <a:lnTo>
                        <a:pt x="2505" y="97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2CE43EC-20A9-C2EF-75CA-D76661F4C84F}"/>
              </a:ext>
            </a:extLst>
          </p:cNvPr>
          <p:cNvSpPr/>
          <p:nvPr/>
        </p:nvSpPr>
        <p:spPr>
          <a:xfrm>
            <a:off x="6488242" y="4365104"/>
            <a:ext cx="1980163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FF7E36"/>
                </a:solidFill>
              </a:rPr>
              <a:t>페이지 구분</a:t>
            </a:r>
            <a:endParaRPr lang="en-US" altLang="ko-KR" sz="1400" b="1" dirty="0">
              <a:solidFill>
                <a:srgbClr val="FF7E36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불분명한 페이지 구분으로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유저에게 혼란 야기</a:t>
            </a:r>
            <a:endParaRPr lang="en-US" altLang="ko-KR" sz="105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89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6" grpId="0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659650" y="2153310"/>
            <a:ext cx="3435396" cy="734042"/>
            <a:chOff x="466079" y="2153310"/>
            <a:chExt cx="3435396" cy="734042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1093163" y="2153310"/>
              <a:ext cx="280831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2400" b="1" dirty="0" smtClean="0">
                  <a:solidFill>
                    <a:srgbClr val="FFA484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개발환경</a:t>
              </a:r>
              <a:endParaRPr kumimoji="1" lang="en-US" altLang="ko-KR" sz="2400" b="1" dirty="0">
                <a:solidFill>
                  <a:srgbClr val="FFA484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093163" y="2614975"/>
              <a:ext cx="250202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ko-KR" altLang="en-US" sz="1100" dirty="0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개발환경</a:t>
              </a:r>
              <a:endParaRPr lang="en-US" altLang="ko-KR" sz="1100" dirty="0">
                <a:solidFill>
                  <a:schemeClr val="bg1">
                    <a:lumMod val="7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466079" y="2302577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 smtClean="0">
                  <a:solidFill>
                    <a:srgbClr val="FFA484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02</a:t>
              </a:r>
              <a:endParaRPr kumimoji="1" lang="ko-KR" altLang="ko-KR" sz="3200" b="1" dirty="0">
                <a:solidFill>
                  <a:srgbClr val="FFA484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547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개발환경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80693" y="2299474"/>
            <a:ext cx="1656184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rgbClr val="FF7E36"/>
                </a:solidFill>
              </a:rPr>
              <a:t>개발 </a:t>
            </a:r>
            <a:r>
              <a:rPr lang="ko-KR" altLang="en-US" b="1" dirty="0" smtClean="0">
                <a:solidFill>
                  <a:srgbClr val="FF7E36"/>
                </a:solidFill>
              </a:rPr>
              <a:t>언어</a:t>
            </a:r>
            <a:endParaRPr lang="en-US" altLang="ko-KR" b="1" dirty="0" smtClean="0">
              <a:solidFill>
                <a:srgbClr val="FF7E36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96409" y="2276872"/>
            <a:ext cx="486104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JAVA (JDK 1.8), HTML, CSS, JavaScript, </a:t>
            </a:r>
            <a:r>
              <a:rPr lang="en-US" altLang="ko-KR" dirty="0" err="1" smtClean="0"/>
              <a:t>Jquery</a:t>
            </a:r>
            <a:endParaRPr lang="en-US" altLang="ko-KR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1080693" y="2982169"/>
            <a:ext cx="1656184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solidFill>
                  <a:srgbClr val="FF7E36"/>
                </a:solidFill>
              </a:rPr>
              <a:t>서버</a:t>
            </a:r>
            <a:endParaRPr lang="en-US" altLang="ko-KR" b="1" dirty="0" smtClean="0">
              <a:solidFill>
                <a:srgbClr val="FF7E36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96409" y="2967290"/>
            <a:ext cx="4861048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Apache Tomcat v9.0</a:t>
            </a:r>
            <a:endParaRPr lang="en-US" altLang="ko-KR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1080693" y="3627521"/>
            <a:ext cx="1656184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7E36"/>
                </a:solidFill>
              </a:rPr>
              <a:t>프레임워크</a:t>
            </a:r>
            <a:endParaRPr lang="en-US" altLang="ko-KR" b="1" dirty="0" smtClean="0">
              <a:solidFill>
                <a:srgbClr val="FF7E36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96409" y="3627383"/>
            <a:ext cx="4861048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Spring Framework 5.3.9</a:t>
            </a:r>
            <a:endParaRPr lang="en-US" altLang="ko-KR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1080693" y="4282840"/>
            <a:ext cx="1656184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7E36"/>
                </a:solidFill>
              </a:rPr>
              <a:t>데이터베이스</a:t>
            </a:r>
            <a:endParaRPr lang="en-US" altLang="ko-KR" b="1" dirty="0" smtClean="0">
              <a:solidFill>
                <a:srgbClr val="FF7E36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96409" y="4274841"/>
            <a:ext cx="4861048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Oracle 11g Express Edition</a:t>
            </a:r>
            <a:endParaRPr lang="en-US" altLang="ko-KR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1080693" y="4965394"/>
            <a:ext cx="1656184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FF7E36"/>
                </a:solidFill>
              </a:rPr>
              <a:t>IDE</a:t>
            </a:r>
            <a:endParaRPr lang="en-US" altLang="ko-KR" b="1" dirty="0" smtClean="0">
              <a:solidFill>
                <a:srgbClr val="FF7E36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096409" y="4928054"/>
            <a:ext cx="568374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STS 3(Spring Tool Suite 3) ,Visual Studio, SQL Developer</a:t>
            </a:r>
            <a:endParaRPr lang="en-US" altLang="ko-KR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080693" y="5619592"/>
            <a:ext cx="1656184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7E36"/>
                </a:solidFill>
              </a:rPr>
              <a:t>형상관리 툴</a:t>
            </a:r>
            <a:endParaRPr lang="en-US" altLang="ko-KR" b="1" dirty="0" smtClean="0">
              <a:solidFill>
                <a:srgbClr val="FF7E36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96409" y="5618470"/>
            <a:ext cx="4861048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GitHub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2542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659650" y="2153310"/>
            <a:ext cx="3435396" cy="734042"/>
            <a:chOff x="466079" y="2153310"/>
            <a:chExt cx="3435396" cy="734042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1093163" y="2153310"/>
              <a:ext cx="280831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ko-KR" altLang="en-US" sz="2400" b="1" dirty="0" err="1" smtClean="0">
                  <a:solidFill>
                    <a:srgbClr val="FFA484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개발일정</a:t>
              </a:r>
              <a:endParaRPr kumimoji="1" lang="en-US" altLang="ko-KR" sz="2400" b="1" dirty="0">
                <a:solidFill>
                  <a:srgbClr val="FFA484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093163" y="2614975"/>
              <a:ext cx="2502024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ko-KR" altLang="en-US" sz="1100" dirty="0" err="1" smtClean="0">
                  <a:solidFill>
                    <a:schemeClr val="bg1">
                      <a:lumMod val="75000"/>
                    </a:schemeClr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개발일정</a:t>
              </a:r>
              <a:endParaRPr lang="en-US" altLang="ko-KR" sz="1100" dirty="0">
                <a:solidFill>
                  <a:schemeClr val="bg1">
                    <a:lumMod val="75000"/>
                  </a:schemeClr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466079" y="2302577"/>
              <a:ext cx="60144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 smtClean="0">
                  <a:solidFill>
                    <a:srgbClr val="FFA484"/>
                  </a:solidFill>
                  <a:latin typeface="+mj-lt"/>
                  <a:ea typeface="맑은 고딕" pitchFamily="50" charset="-127"/>
                  <a:cs typeface="굴림" pitchFamily="50" charset="-127"/>
                </a:rPr>
                <a:t>03</a:t>
              </a:r>
              <a:endParaRPr kumimoji="1" lang="ko-KR" altLang="ko-KR" sz="3200" b="1" dirty="0">
                <a:solidFill>
                  <a:srgbClr val="FFA484"/>
                </a:solidFill>
                <a:latin typeface="+mj-lt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631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개발일정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76" y="1412776"/>
            <a:ext cx="8931648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7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10527</TotalTime>
  <Words>474</Words>
  <Application>Microsoft Office PowerPoint</Application>
  <PresentationFormat>화면 슬라이드 쇼(4:3)</PresentationFormat>
  <Paragraphs>163</Paragraphs>
  <Slides>36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3" baseType="lpstr">
      <vt:lpstr>Arial</vt:lpstr>
      <vt:lpstr>굴림체</vt:lpstr>
      <vt:lpstr>굴림</vt:lpstr>
      <vt:lpstr>Calibri Light</vt:lpstr>
      <vt:lpstr>Calibri</vt:lpstr>
      <vt:lpstr>맑은 고딕</vt:lpstr>
      <vt:lpstr>Office 테마</vt:lpstr>
      <vt:lpstr>당근 마켓 리뉴얼</vt:lpstr>
      <vt:lpstr>PowerPoint 프레젠테이션</vt:lpstr>
      <vt:lpstr>PowerPoint 프레젠테이션</vt:lpstr>
      <vt:lpstr>1. 선정 배경</vt:lpstr>
      <vt:lpstr>2. 당근 마켓에 필요한 기능</vt:lpstr>
      <vt:lpstr>PowerPoint 프레젠테이션</vt:lpstr>
      <vt:lpstr>개발환경</vt:lpstr>
      <vt:lpstr>PowerPoint 프레젠테이션</vt:lpstr>
      <vt:lpstr>개발일정</vt:lpstr>
      <vt:lpstr>PowerPoint 프레젠테이션</vt:lpstr>
      <vt:lpstr>요구사항 정의서</vt:lpstr>
      <vt:lpstr>요구사항 정의서</vt:lpstr>
      <vt:lpstr>PowerPoint 프레젠테이션</vt:lpstr>
      <vt:lpstr>회원가입 구조</vt:lpstr>
      <vt:lpstr>회원가입 기술 상세</vt:lpstr>
      <vt:lpstr>회원가입 수정 &amp; 삭제 흐름도</vt:lpstr>
      <vt:lpstr>로그인 구조</vt:lpstr>
      <vt:lpstr>중고 &amp; 게시판</vt:lpstr>
      <vt:lpstr>게시물 작성</vt:lpstr>
      <vt:lpstr>게시물 수정</vt:lpstr>
      <vt:lpstr>게시물 삭제</vt:lpstr>
      <vt:lpstr>게시물 조회 및 좋아요</vt:lpstr>
      <vt:lpstr>댓글 구조</vt:lpstr>
      <vt:lpstr>PowerPoint 프레젠테이션</vt:lpstr>
      <vt:lpstr>DB 설계/구현 ERD</vt:lpstr>
      <vt:lpstr>DB 테이블 명세서 (회원, 게시판)</vt:lpstr>
      <vt:lpstr>DB 테이블 명세서 (상품, 좋아요/찜)</vt:lpstr>
      <vt:lpstr>DB 테이블 명세서 (게시판/상품 댓글)</vt:lpstr>
      <vt:lpstr>PowerPoint 프레젠테이션</vt:lpstr>
      <vt:lpstr>아키텍처</vt:lpstr>
      <vt:lpstr>PowerPoint 프레젠테이션</vt:lpstr>
      <vt:lpstr>1. 메인 페이지</vt:lpstr>
      <vt:lpstr>2. 회원가입 페이지</vt:lpstr>
      <vt:lpstr>3. 로그인 페이지</vt:lpstr>
      <vt:lpstr>4. 중고 거래, 동네 생활 페이지</vt:lpstr>
      <vt:lpstr>  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GreenArt</cp:lastModifiedBy>
  <cp:revision>54</cp:revision>
  <dcterms:created xsi:type="dcterms:W3CDTF">2010-02-01T08:03:16Z</dcterms:created>
  <dcterms:modified xsi:type="dcterms:W3CDTF">2023-07-18T23:57:58Z</dcterms:modified>
  <cp:category>www.slidemembers.com</cp:category>
</cp:coreProperties>
</file>